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  <p:sldMasterId id="2147483890" r:id="rId8"/>
  </p:sldMasterIdLst>
  <p:notesMasterIdLst>
    <p:notesMasterId r:id="rId40"/>
  </p:notesMasterIdLst>
  <p:handoutMasterIdLst>
    <p:handoutMasterId r:id="rId41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EBEB"/>
    <a:srgbClr val="FFD1D1"/>
    <a:srgbClr val="B93443"/>
    <a:srgbClr val="BB0063"/>
    <a:srgbClr val="CB4555"/>
    <a:srgbClr val="A6B750"/>
    <a:srgbClr val="F7BF3A"/>
    <a:srgbClr val="8CC2F2"/>
    <a:srgbClr val="326886"/>
    <a:srgbClr val="1111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7586" autoAdjust="0"/>
  </p:normalViewPr>
  <p:slideViewPr>
    <p:cSldViewPr snapToGrid="0" snapToObjects="1">
      <p:cViewPr varScale="1">
        <p:scale>
          <a:sx n="108" d="100"/>
          <a:sy n="108" d="100"/>
        </p:scale>
        <p:origin x="-1170" y="-96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137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8F221-D2F2-4754-9AED-B16569EE3B16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3913415-14E2-42C7-9EB3-ED72A13D6BA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v-SE" sz="1200" b="1" dirty="0"/>
            <a:t>Reglementen ägardirektiv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v-SE" sz="1200" b="1" dirty="0"/>
            <a:t>bolagsordningar</a:t>
          </a:r>
        </a:p>
      </dgm:t>
    </dgm:pt>
    <dgm:pt modelId="{AE61C0CE-7FD5-4AE7-9A47-A68B28532F42}" type="parTrans" cxnId="{25A7E03B-E77B-4087-887E-4EE5FADD76BB}">
      <dgm:prSet/>
      <dgm:spPr/>
      <dgm:t>
        <a:bodyPr/>
        <a:lstStyle/>
        <a:p>
          <a:endParaRPr lang="sv-SE" b="1"/>
        </a:p>
      </dgm:t>
    </dgm:pt>
    <dgm:pt modelId="{AEA80865-12B3-4503-AB31-D6EA46A8D84F}" type="sibTrans" cxnId="{25A7E03B-E77B-4087-887E-4EE5FADD76BB}">
      <dgm:prSet/>
      <dgm:spPr/>
      <dgm:t>
        <a:bodyPr/>
        <a:lstStyle/>
        <a:p>
          <a:endParaRPr lang="sv-SE" b="1"/>
        </a:p>
      </dgm:t>
    </dgm:pt>
    <dgm:pt modelId="{31ECBBE1-C40A-4CEA-BD91-AC7D3A51C11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v-SE" sz="1200" b="1" dirty="0">
              <a:solidFill>
                <a:schemeClr val="tx1">
                  <a:lumMod val="50000"/>
                </a:schemeClr>
              </a:solidFill>
            </a:rPr>
            <a:t>Kommunfull-mäktiges budget</a:t>
          </a:r>
        </a:p>
      </dgm:t>
    </dgm:pt>
    <dgm:pt modelId="{B67C8D9B-FF61-407B-8656-A55195117DD0}" type="parTrans" cxnId="{2E2A17F6-C574-48BB-808C-1766BFB7BBB1}">
      <dgm:prSet/>
      <dgm:spPr/>
      <dgm:t>
        <a:bodyPr/>
        <a:lstStyle/>
        <a:p>
          <a:endParaRPr lang="sv-SE" b="1"/>
        </a:p>
      </dgm:t>
    </dgm:pt>
    <dgm:pt modelId="{8FA38DFE-435F-4B14-A524-B3FB5BBF1A9B}" type="sibTrans" cxnId="{2E2A17F6-C574-48BB-808C-1766BFB7BBB1}">
      <dgm:prSet/>
      <dgm:spPr/>
      <dgm:t>
        <a:bodyPr/>
        <a:lstStyle/>
        <a:p>
          <a:endParaRPr lang="sv-SE" b="1"/>
        </a:p>
      </dgm:t>
    </dgm:pt>
    <dgm:pt modelId="{2DD444A5-0E07-4F9C-8650-BB622AAEC7F8}">
      <dgm:prSet phldrT="[Text]" custT="1"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v-SE" sz="1200" b="1" dirty="0">
              <a:solidFill>
                <a:schemeClr val="tx1">
                  <a:lumMod val="50000"/>
                </a:schemeClr>
              </a:solidFill>
            </a:rPr>
            <a:t>Regler,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v-SE" sz="1200" b="1" dirty="0">
              <a:solidFill>
                <a:schemeClr val="tx1">
                  <a:lumMod val="50000"/>
                </a:schemeClr>
              </a:solidFill>
            </a:rPr>
            <a:t>riktlinjer,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v-SE" sz="1200" b="1" dirty="0">
              <a:solidFill>
                <a:schemeClr val="tx1">
                  <a:lumMod val="50000"/>
                </a:schemeClr>
              </a:solidFill>
            </a:rPr>
            <a:t>policyer, </a:t>
          </a:r>
          <a:r>
            <a:rPr lang="sv-SE" sz="1200" b="1" dirty="0" err="1">
              <a:solidFill>
                <a:schemeClr val="tx1">
                  <a:lumMod val="50000"/>
                </a:schemeClr>
              </a:solidFill>
            </a:rPr>
            <a:t>etc</a:t>
          </a:r>
          <a:endParaRPr lang="sv-SE" sz="1200" b="1" dirty="0">
            <a:solidFill>
              <a:schemeClr val="tx1">
                <a:lumMod val="50000"/>
              </a:schemeClr>
            </a:solidFill>
          </a:endParaRPr>
        </a:p>
      </dgm:t>
    </dgm:pt>
    <dgm:pt modelId="{A9F52DFE-994B-4636-AD01-50428DE7D59A}" type="parTrans" cxnId="{046CECA7-F4EB-4511-B152-01EBB97C8798}">
      <dgm:prSet/>
      <dgm:spPr/>
      <dgm:t>
        <a:bodyPr/>
        <a:lstStyle/>
        <a:p>
          <a:endParaRPr lang="sv-SE" b="1"/>
        </a:p>
      </dgm:t>
    </dgm:pt>
    <dgm:pt modelId="{1CA15C7A-8AD1-4E96-BA07-170C5993CE4B}" type="sibTrans" cxnId="{046CECA7-F4EB-4511-B152-01EBB97C8798}">
      <dgm:prSet/>
      <dgm:spPr/>
      <dgm:t>
        <a:bodyPr/>
        <a:lstStyle/>
        <a:p>
          <a:endParaRPr lang="sv-SE" b="1"/>
        </a:p>
      </dgm:t>
    </dgm:pt>
    <dgm:pt modelId="{4F0A9B18-0D7B-425F-A082-18F5E400D5A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sv-SE" sz="1200" b="1" dirty="0"/>
            <a:t>Program,</a:t>
          </a:r>
        </a:p>
        <a:p>
          <a:pPr>
            <a:spcAft>
              <a:spcPts val="0"/>
            </a:spcAft>
          </a:pPr>
          <a:r>
            <a:rPr lang="sv-SE" sz="1200" b="1" dirty="0"/>
            <a:t>planer, </a:t>
          </a:r>
          <a:r>
            <a:rPr lang="sv-SE" sz="1200" b="1" dirty="0" err="1"/>
            <a:t>etc</a:t>
          </a:r>
          <a:endParaRPr lang="sv-SE" sz="1200" b="1" dirty="0"/>
        </a:p>
      </dgm:t>
    </dgm:pt>
    <dgm:pt modelId="{BA1338A9-0949-44F4-B436-1D544A86D809}" type="parTrans" cxnId="{1DEF9AFC-DC54-4380-8CC5-1893775C68E9}">
      <dgm:prSet/>
      <dgm:spPr/>
      <dgm:t>
        <a:bodyPr/>
        <a:lstStyle/>
        <a:p>
          <a:endParaRPr lang="sv-SE" b="1"/>
        </a:p>
      </dgm:t>
    </dgm:pt>
    <dgm:pt modelId="{B8E3FED4-59D7-464B-9519-0F36A936EADD}" type="sibTrans" cxnId="{1DEF9AFC-DC54-4380-8CC5-1893775C68E9}">
      <dgm:prSet/>
      <dgm:spPr/>
      <dgm:t>
        <a:bodyPr/>
        <a:lstStyle/>
        <a:p>
          <a:endParaRPr lang="sv-SE" b="1"/>
        </a:p>
      </dgm:t>
    </dgm:pt>
    <dgm:pt modelId="{B372A0F1-835B-4660-9788-9378C5A10A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SE" sz="1200" b="1" dirty="0"/>
            <a:t>Löpande beslut</a:t>
          </a:r>
          <a:endParaRPr lang="sv-SE" sz="1000" b="1" dirty="0"/>
        </a:p>
      </dgm:t>
    </dgm:pt>
    <dgm:pt modelId="{C38011B3-F621-48F4-9F33-58A19DF4831D}" type="parTrans" cxnId="{802D35CF-B9B3-4A80-984E-0F8B785A5CB6}">
      <dgm:prSet/>
      <dgm:spPr/>
      <dgm:t>
        <a:bodyPr/>
        <a:lstStyle/>
        <a:p>
          <a:endParaRPr lang="sv-SE" b="1"/>
        </a:p>
      </dgm:t>
    </dgm:pt>
    <dgm:pt modelId="{C818C84B-536E-4F34-83DB-CCBA2FF94EAE}" type="sibTrans" cxnId="{802D35CF-B9B3-4A80-984E-0F8B785A5CB6}">
      <dgm:prSet/>
      <dgm:spPr/>
      <dgm:t>
        <a:bodyPr/>
        <a:lstStyle/>
        <a:p>
          <a:endParaRPr lang="sv-SE" b="1"/>
        </a:p>
      </dgm:t>
    </dgm:pt>
    <dgm:pt modelId="{5A9E9012-649B-4155-A29A-97C0B8B42E10}" type="pres">
      <dgm:prSet presAssocID="{3EA8F221-D2F2-4754-9AED-B16569EE3B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A1CDBF8-78DF-468F-BB63-FFA931776DEB}" type="pres">
      <dgm:prSet presAssocID="{3EA8F221-D2F2-4754-9AED-B16569EE3B16}" presName="wedge1" presStyleLbl="node1" presStyleIdx="0" presStyleCnt="5" custLinFactNeighborX="-1992" custLinFactNeighborY="7224"/>
      <dgm:spPr/>
      <dgm:t>
        <a:bodyPr/>
        <a:lstStyle/>
        <a:p>
          <a:endParaRPr lang="sv-SE"/>
        </a:p>
      </dgm:t>
    </dgm:pt>
    <dgm:pt modelId="{21300B17-3365-4782-B684-FF8A2235254D}" type="pres">
      <dgm:prSet presAssocID="{3EA8F221-D2F2-4754-9AED-B16569EE3B1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528FE0A-F939-4C7F-9BF1-80FBFD9408F4}" type="pres">
      <dgm:prSet presAssocID="{3EA8F221-D2F2-4754-9AED-B16569EE3B16}" presName="wedge2" presStyleLbl="node1" presStyleIdx="1" presStyleCnt="5" custLinFactNeighborX="1450" custLinFactNeighborY="2284"/>
      <dgm:spPr/>
      <dgm:t>
        <a:bodyPr/>
        <a:lstStyle/>
        <a:p>
          <a:endParaRPr lang="sv-SE"/>
        </a:p>
      </dgm:t>
    </dgm:pt>
    <dgm:pt modelId="{AFB41094-2D70-464F-8378-DD903CC92EF2}" type="pres">
      <dgm:prSet presAssocID="{3EA8F221-D2F2-4754-9AED-B16569EE3B1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E13CA19-C071-40C7-9C75-6489D47D4172}" type="pres">
      <dgm:prSet presAssocID="{3EA8F221-D2F2-4754-9AED-B16569EE3B16}" presName="wedge3" presStyleLbl="node1" presStyleIdx="2" presStyleCnt="5" custLinFactNeighborX="1612" custLinFactNeighborY="2405"/>
      <dgm:spPr/>
      <dgm:t>
        <a:bodyPr/>
        <a:lstStyle/>
        <a:p>
          <a:endParaRPr lang="sv-SE"/>
        </a:p>
      </dgm:t>
    </dgm:pt>
    <dgm:pt modelId="{87E1F8BA-5DE0-4D59-A62F-B27CD88C6189}" type="pres">
      <dgm:prSet presAssocID="{3EA8F221-D2F2-4754-9AED-B16569EE3B1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4FEB9EA-BF72-49C3-9C9C-B3DDB79F1151}" type="pres">
      <dgm:prSet presAssocID="{3EA8F221-D2F2-4754-9AED-B16569EE3B16}" presName="wedge4" presStyleLbl="node1" presStyleIdx="3" presStyleCnt="5" custLinFactNeighborX="1427" custLinFactNeighborY="2220"/>
      <dgm:spPr/>
      <dgm:t>
        <a:bodyPr/>
        <a:lstStyle/>
        <a:p>
          <a:endParaRPr lang="sv-SE"/>
        </a:p>
      </dgm:t>
    </dgm:pt>
    <dgm:pt modelId="{737562D3-347C-4982-A458-87373000AFCC}" type="pres">
      <dgm:prSet presAssocID="{3EA8F221-D2F2-4754-9AED-B16569EE3B1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7B4C0A2-8E5C-4A2E-A805-0C4070343027}" type="pres">
      <dgm:prSet presAssocID="{3EA8F221-D2F2-4754-9AED-B16569EE3B16}" presName="wedge5" presStyleLbl="node1" presStyleIdx="4" presStyleCnt="5" custLinFactNeighborX="1470" custLinFactNeighborY="2434"/>
      <dgm:spPr/>
      <dgm:t>
        <a:bodyPr/>
        <a:lstStyle/>
        <a:p>
          <a:endParaRPr lang="sv-SE"/>
        </a:p>
      </dgm:t>
    </dgm:pt>
    <dgm:pt modelId="{4AB2163B-0773-4B69-AE69-09BB93AC47E3}" type="pres">
      <dgm:prSet presAssocID="{3EA8F221-D2F2-4754-9AED-B16569EE3B1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46CECA7-F4EB-4511-B152-01EBB97C8798}" srcId="{3EA8F221-D2F2-4754-9AED-B16569EE3B16}" destId="{2DD444A5-0E07-4F9C-8650-BB622AAEC7F8}" srcOrd="2" destOrd="0" parTransId="{A9F52DFE-994B-4636-AD01-50428DE7D59A}" sibTransId="{1CA15C7A-8AD1-4E96-BA07-170C5993CE4B}"/>
    <dgm:cxn modelId="{AAC0204A-53F5-4004-9EE1-E39AB1DDD40A}" type="presOf" srcId="{31ECBBE1-C40A-4CEA-BD91-AC7D3A51C11E}" destId="{AFB41094-2D70-464F-8378-DD903CC92EF2}" srcOrd="1" destOrd="0" presId="urn:microsoft.com/office/officeart/2005/8/layout/chart3"/>
    <dgm:cxn modelId="{03856C22-6969-42A4-8024-AEEFBA7E6BD4}" type="presOf" srcId="{D3913415-14E2-42C7-9EB3-ED72A13D6BAA}" destId="{21300B17-3365-4782-B684-FF8A2235254D}" srcOrd="1" destOrd="0" presId="urn:microsoft.com/office/officeart/2005/8/layout/chart3"/>
    <dgm:cxn modelId="{2E2A17F6-C574-48BB-808C-1766BFB7BBB1}" srcId="{3EA8F221-D2F2-4754-9AED-B16569EE3B16}" destId="{31ECBBE1-C40A-4CEA-BD91-AC7D3A51C11E}" srcOrd="1" destOrd="0" parTransId="{B67C8D9B-FF61-407B-8656-A55195117DD0}" sibTransId="{8FA38DFE-435F-4B14-A524-B3FB5BBF1A9B}"/>
    <dgm:cxn modelId="{B8FFB752-5040-4390-A79D-D94940A47811}" type="presOf" srcId="{B372A0F1-835B-4660-9788-9378C5A10A1D}" destId="{87B4C0A2-8E5C-4A2E-A805-0C4070343027}" srcOrd="0" destOrd="0" presId="urn:microsoft.com/office/officeart/2005/8/layout/chart3"/>
    <dgm:cxn modelId="{96104209-352F-4CF7-88A7-CE45485A4C2E}" type="presOf" srcId="{4F0A9B18-0D7B-425F-A082-18F5E400D5AB}" destId="{737562D3-347C-4982-A458-87373000AFCC}" srcOrd="1" destOrd="0" presId="urn:microsoft.com/office/officeart/2005/8/layout/chart3"/>
    <dgm:cxn modelId="{0B6478F6-285A-4843-ACF0-F72B0F7DC944}" type="presOf" srcId="{4F0A9B18-0D7B-425F-A082-18F5E400D5AB}" destId="{A4FEB9EA-BF72-49C3-9C9C-B3DDB79F1151}" srcOrd="0" destOrd="0" presId="urn:microsoft.com/office/officeart/2005/8/layout/chart3"/>
    <dgm:cxn modelId="{25A7E03B-E77B-4087-887E-4EE5FADD76BB}" srcId="{3EA8F221-D2F2-4754-9AED-B16569EE3B16}" destId="{D3913415-14E2-42C7-9EB3-ED72A13D6BAA}" srcOrd="0" destOrd="0" parTransId="{AE61C0CE-7FD5-4AE7-9A47-A68B28532F42}" sibTransId="{AEA80865-12B3-4503-AB31-D6EA46A8D84F}"/>
    <dgm:cxn modelId="{01BF38EE-369F-4A36-9C35-52F96CD6E773}" type="presOf" srcId="{31ECBBE1-C40A-4CEA-BD91-AC7D3A51C11E}" destId="{F528FE0A-F939-4C7F-9BF1-80FBFD9408F4}" srcOrd="0" destOrd="0" presId="urn:microsoft.com/office/officeart/2005/8/layout/chart3"/>
    <dgm:cxn modelId="{DA7AC5EB-5A5D-45BD-9A83-FE634107C96E}" type="presOf" srcId="{3EA8F221-D2F2-4754-9AED-B16569EE3B16}" destId="{5A9E9012-649B-4155-A29A-97C0B8B42E10}" srcOrd="0" destOrd="0" presId="urn:microsoft.com/office/officeart/2005/8/layout/chart3"/>
    <dgm:cxn modelId="{1DEF9AFC-DC54-4380-8CC5-1893775C68E9}" srcId="{3EA8F221-D2F2-4754-9AED-B16569EE3B16}" destId="{4F0A9B18-0D7B-425F-A082-18F5E400D5AB}" srcOrd="3" destOrd="0" parTransId="{BA1338A9-0949-44F4-B436-1D544A86D809}" sibTransId="{B8E3FED4-59D7-464B-9519-0F36A936EADD}"/>
    <dgm:cxn modelId="{27644066-54C2-4B63-94D0-481822966F12}" type="presOf" srcId="{D3913415-14E2-42C7-9EB3-ED72A13D6BAA}" destId="{8A1CDBF8-78DF-468F-BB63-FFA931776DEB}" srcOrd="0" destOrd="0" presId="urn:microsoft.com/office/officeart/2005/8/layout/chart3"/>
    <dgm:cxn modelId="{71581A1D-3BAF-4EFB-AC80-98ED4FF57FA5}" type="presOf" srcId="{2DD444A5-0E07-4F9C-8650-BB622AAEC7F8}" destId="{87E1F8BA-5DE0-4D59-A62F-B27CD88C6189}" srcOrd="1" destOrd="0" presId="urn:microsoft.com/office/officeart/2005/8/layout/chart3"/>
    <dgm:cxn modelId="{802D35CF-B9B3-4A80-984E-0F8B785A5CB6}" srcId="{3EA8F221-D2F2-4754-9AED-B16569EE3B16}" destId="{B372A0F1-835B-4660-9788-9378C5A10A1D}" srcOrd="4" destOrd="0" parTransId="{C38011B3-F621-48F4-9F33-58A19DF4831D}" sibTransId="{C818C84B-536E-4F34-83DB-CCBA2FF94EAE}"/>
    <dgm:cxn modelId="{F2DA86B9-4D51-4668-A4C6-53487319B6EC}" type="presOf" srcId="{2DD444A5-0E07-4F9C-8650-BB622AAEC7F8}" destId="{5E13CA19-C071-40C7-9C75-6489D47D4172}" srcOrd="0" destOrd="0" presId="urn:microsoft.com/office/officeart/2005/8/layout/chart3"/>
    <dgm:cxn modelId="{E5AAB9F0-B201-481F-93B3-8B6C543E45BC}" type="presOf" srcId="{B372A0F1-835B-4660-9788-9378C5A10A1D}" destId="{4AB2163B-0773-4B69-AE69-09BB93AC47E3}" srcOrd="1" destOrd="0" presId="urn:microsoft.com/office/officeart/2005/8/layout/chart3"/>
    <dgm:cxn modelId="{AAD20276-E34D-4E8D-A279-FE5A5392001F}" type="presParOf" srcId="{5A9E9012-649B-4155-A29A-97C0B8B42E10}" destId="{8A1CDBF8-78DF-468F-BB63-FFA931776DEB}" srcOrd="0" destOrd="0" presId="urn:microsoft.com/office/officeart/2005/8/layout/chart3"/>
    <dgm:cxn modelId="{8BABFC55-BB3A-4FAD-8F0D-19581ED313E7}" type="presParOf" srcId="{5A9E9012-649B-4155-A29A-97C0B8B42E10}" destId="{21300B17-3365-4782-B684-FF8A2235254D}" srcOrd="1" destOrd="0" presId="urn:microsoft.com/office/officeart/2005/8/layout/chart3"/>
    <dgm:cxn modelId="{747D5CAC-42A6-411A-87BF-9D411BF1ECEC}" type="presParOf" srcId="{5A9E9012-649B-4155-A29A-97C0B8B42E10}" destId="{F528FE0A-F939-4C7F-9BF1-80FBFD9408F4}" srcOrd="2" destOrd="0" presId="urn:microsoft.com/office/officeart/2005/8/layout/chart3"/>
    <dgm:cxn modelId="{594C0C60-3D1B-4F29-B940-5F5FB7A9B685}" type="presParOf" srcId="{5A9E9012-649B-4155-A29A-97C0B8B42E10}" destId="{AFB41094-2D70-464F-8378-DD903CC92EF2}" srcOrd="3" destOrd="0" presId="urn:microsoft.com/office/officeart/2005/8/layout/chart3"/>
    <dgm:cxn modelId="{C3F54EC9-6025-4BAD-A079-3567B72AEDAA}" type="presParOf" srcId="{5A9E9012-649B-4155-A29A-97C0B8B42E10}" destId="{5E13CA19-C071-40C7-9C75-6489D47D4172}" srcOrd="4" destOrd="0" presId="urn:microsoft.com/office/officeart/2005/8/layout/chart3"/>
    <dgm:cxn modelId="{772FAD7B-B25A-47F1-AA71-968157A8A356}" type="presParOf" srcId="{5A9E9012-649B-4155-A29A-97C0B8B42E10}" destId="{87E1F8BA-5DE0-4D59-A62F-B27CD88C6189}" srcOrd="5" destOrd="0" presId="urn:microsoft.com/office/officeart/2005/8/layout/chart3"/>
    <dgm:cxn modelId="{68B5340D-2EAE-4251-BA5B-766DA91A3A8E}" type="presParOf" srcId="{5A9E9012-649B-4155-A29A-97C0B8B42E10}" destId="{A4FEB9EA-BF72-49C3-9C9C-B3DDB79F1151}" srcOrd="6" destOrd="0" presId="urn:microsoft.com/office/officeart/2005/8/layout/chart3"/>
    <dgm:cxn modelId="{F79FC75C-4E86-47FE-8331-6B25CC32505E}" type="presParOf" srcId="{5A9E9012-649B-4155-A29A-97C0B8B42E10}" destId="{737562D3-347C-4982-A458-87373000AFCC}" srcOrd="7" destOrd="0" presId="urn:microsoft.com/office/officeart/2005/8/layout/chart3"/>
    <dgm:cxn modelId="{4DD6F45A-44FF-4629-8606-C3E80F4E64D6}" type="presParOf" srcId="{5A9E9012-649B-4155-A29A-97C0B8B42E10}" destId="{87B4C0A2-8E5C-4A2E-A805-0C4070343027}" srcOrd="8" destOrd="0" presId="urn:microsoft.com/office/officeart/2005/8/layout/chart3"/>
    <dgm:cxn modelId="{E47D63E1-5FEC-47CD-A230-5A4123701544}" type="presParOf" srcId="{5A9E9012-649B-4155-A29A-97C0B8B42E10}" destId="{4AB2163B-0773-4B69-AE69-09BB93AC47E3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F0407-5C20-4CA8-8B84-CC46EBC19B9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4E79534A-E984-4D4E-896E-B6C14E09AA05}">
      <dgm:prSet phldrT="[Text]" custT="1"/>
      <dgm:spPr/>
      <dgm:t>
        <a:bodyPr/>
        <a:lstStyle/>
        <a:p>
          <a:r>
            <a:rPr lang="sv-SE" sz="1600" dirty="0" err="1">
              <a:solidFill>
                <a:schemeClr val="tx1">
                  <a:lumMod val="50000"/>
                </a:schemeClr>
              </a:solidFill>
            </a:rPr>
            <a:t>Kommun-fullmäktige</a:t>
          </a:r>
          <a:endParaRPr lang="sv-SE" sz="1600" dirty="0">
            <a:solidFill>
              <a:schemeClr val="tx1">
                <a:lumMod val="50000"/>
              </a:schemeClr>
            </a:solidFill>
          </a:endParaRPr>
        </a:p>
      </dgm:t>
    </dgm:pt>
    <dgm:pt modelId="{B3629B16-E729-4848-9EDF-7BFF9477BF45}" type="parTrans" cxnId="{1E0F95BD-E69B-456C-A022-721F4A33C952}">
      <dgm:prSet/>
      <dgm:spPr/>
      <dgm:t>
        <a:bodyPr/>
        <a:lstStyle/>
        <a:p>
          <a:endParaRPr lang="sv-SE"/>
        </a:p>
      </dgm:t>
    </dgm:pt>
    <dgm:pt modelId="{A5541ADC-AFA0-40CF-815F-6AA378FB6530}" type="sibTrans" cxnId="{1E0F95BD-E69B-456C-A022-721F4A33C952}">
      <dgm:prSet/>
      <dgm:spPr/>
      <dgm:t>
        <a:bodyPr/>
        <a:lstStyle/>
        <a:p>
          <a:endParaRPr lang="sv-SE"/>
        </a:p>
      </dgm:t>
    </dgm:pt>
    <dgm:pt modelId="{C79FC5BC-ADF9-48EA-A2FA-248FAAE72DE0}">
      <dgm:prSet phldrT="[Text]" custT="1"/>
      <dgm:spPr/>
      <dgm:t>
        <a:bodyPr/>
        <a:lstStyle/>
        <a:p>
          <a:r>
            <a:rPr lang="sv-SE" sz="1600" dirty="0">
              <a:solidFill>
                <a:schemeClr val="tx1">
                  <a:lumMod val="50000"/>
                </a:schemeClr>
              </a:solidFill>
            </a:rPr>
            <a:t>SDN och </a:t>
          </a:r>
          <a:r>
            <a:rPr lang="sv-SE" sz="1600" dirty="0" err="1">
              <a:solidFill>
                <a:schemeClr val="tx1">
                  <a:lumMod val="50000"/>
                </a:schemeClr>
              </a:solidFill>
            </a:rPr>
            <a:t>Utbildnings-nämnden</a:t>
          </a:r>
          <a:endParaRPr lang="sv-SE" sz="1600" dirty="0">
            <a:solidFill>
              <a:schemeClr val="tx1">
                <a:lumMod val="50000"/>
              </a:schemeClr>
            </a:solidFill>
          </a:endParaRPr>
        </a:p>
      </dgm:t>
    </dgm:pt>
    <dgm:pt modelId="{9DBDCFFF-D49A-40FE-B748-B0218ED80B51}" type="parTrans" cxnId="{8C80D3F6-3EC6-4CDB-B750-2EA9B21919CF}">
      <dgm:prSet/>
      <dgm:spPr/>
      <dgm:t>
        <a:bodyPr/>
        <a:lstStyle/>
        <a:p>
          <a:endParaRPr lang="sv-SE"/>
        </a:p>
      </dgm:t>
    </dgm:pt>
    <dgm:pt modelId="{1A7E9F22-FEA4-4782-9707-98017E223E8B}" type="sibTrans" cxnId="{8C80D3F6-3EC6-4CDB-B750-2EA9B21919CF}">
      <dgm:prSet/>
      <dgm:spPr/>
      <dgm:t>
        <a:bodyPr/>
        <a:lstStyle/>
        <a:p>
          <a:endParaRPr lang="sv-SE"/>
        </a:p>
      </dgm:t>
    </dgm:pt>
    <dgm:pt modelId="{24FA3450-DAD6-4E24-893B-E738D68FCCF0}">
      <dgm:prSet phldrT="[Text]" custT="1"/>
      <dgm:spPr/>
      <dgm:t>
        <a:bodyPr/>
        <a:lstStyle/>
        <a:p>
          <a:r>
            <a:rPr lang="sv-SE" sz="1600" dirty="0">
              <a:solidFill>
                <a:schemeClr val="tx1">
                  <a:lumMod val="50000"/>
                </a:schemeClr>
              </a:solidFill>
            </a:rPr>
            <a:t>SDN Angered</a:t>
          </a:r>
        </a:p>
      </dgm:t>
    </dgm:pt>
    <dgm:pt modelId="{154B1883-BEA6-4ECF-B978-F4512E0C1E86}" type="parTrans" cxnId="{011B2A4B-3144-4C63-8B7B-D2B7BC265C5A}">
      <dgm:prSet/>
      <dgm:spPr/>
      <dgm:t>
        <a:bodyPr/>
        <a:lstStyle/>
        <a:p>
          <a:endParaRPr lang="sv-SE"/>
        </a:p>
      </dgm:t>
    </dgm:pt>
    <dgm:pt modelId="{A7F97ABA-0D0E-4C69-98C9-4E63101E0CB2}" type="sibTrans" cxnId="{011B2A4B-3144-4C63-8B7B-D2B7BC265C5A}">
      <dgm:prSet/>
      <dgm:spPr/>
      <dgm:t>
        <a:bodyPr/>
        <a:lstStyle/>
        <a:p>
          <a:endParaRPr lang="sv-SE"/>
        </a:p>
      </dgm:t>
    </dgm:pt>
    <dgm:pt modelId="{25C7D98A-BA48-45DE-96F2-2DC02549B856}">
      <dgm:prSet phldrT="[Text]" custT="1"/>
      <dgm:spPr/>
      <dgm:t>
        <a:bodyPr/>
        <a:lstStyle/>
        <a:p>
          <a:r>
            <a:rPr lang="sv-SE" sz="1600" dirty="0">
              <a:solidFill>
                <a:schemeClr val="tx1">
                  <a:lumMod val="50000"/>
                </a:schemeClr>
              </a:solidFill>
            </a:rPr>
            <a:t>SDN Östra Gbg</a:t>
          </a:r>
        </a:p>
      </dgm:t>
    </dgm:pt>
    <dgm:pt modelId="{7DDC8E33-490B-4138-960F-422C64760591}" type="parTrans" cxnId="{F65E92F2-0AA8-4C1B-8B78-67C2B1BC7DD1}">
      <dgm:prSet/>
      <dgm:spPr/>
      <dgm:t>
        <a:bodyPr/>
        <a:lstStyle/>
        <a:p>
          <a:endParaRPr lang="sv-SE"/>
        </a:p>
      </dgm:t>
    </dgm:pt>
    <dgm:pt modelId="{035EAA1C-90DB-477E-8D3A-AD2F86F6ACD0}" type="sibTrans" cxnId="{F65E92F2-0AA8-4C1B-8B78-67C2B1BC7DD1}">
      <dgm:prSet/>
      <dgm:spPr/>
      <dgm:t>
        <a:bodyPr/>
        <a:lstStyle/>
        <a:p>
          <a:endParaRPr lang="sv-SE"/>
        </a:p>
      </dgm:t>
    </dgm:pt>
    <dgm:pt modelId="{C2175BB2-76DF-423D-BC5F-3B0EA728BDA0}">
      <dgm:prSet phldrT="[Text]" custT="1"/>
      <dgm:spPr/>
      <dgm:t>
        <a:bodyPr/>
        <a:lstStyle/>
        <a:p>
          <a:r>
            <a:rPr lang="sv-SE" sz="1600" dirty="0" err="1">
              <a:solidFill>
                <a:schemeClr val="tx1">
                  <a:lumMod val="50000"/>
                </a:schemeClr>
              </a:solidFill>
            </a:rPr>
            <a:t>Övr</a:t>
          </a:r>
          <a:r>
            <a:rPr lang="sv-SE" sz="1600" dirty="0">
              <a:solidFill>
                <a:schemeClr val="tx1">
                  <a:lumMod val="50000"/>
                </a:schemeClr>
              </a:solidFill>
            </a:rPr>
            <a:t> facknämnder</a:t>
          </a:r>
        </a:p>
      </dgm:t>
    </dgm:pt>
    <dgm:pt modelId="{62139502-3C68-4DD5-8A44-C0C47E37607C}" type="parTrans" cxnId="{6276BAC2-37FF-4AB5-B9A4-5A1A4E988E39}">
      <dgm:prSet/>
      <dgm:spPr/>
      <dgm:t>
        <a:bodyPr/>
        <a:lstStyle/>
        <a:p>
          <a:endParaRPr lang="sv-SE"/>
        </a:p>
      </dgm:t>
    </dgm:pt>
    <dgm:pt modelId="{12E5714C-7FFF-4E3F-A7E9-926669DD31B5}" type="sibTrans" cxnId="{6276BAC2-37FF-4AB5-B9A4-5A1A4E988E39}">
      <dgm:prSet/>
      <dgm:spPr/>
      <dgm:t>
        <a:bodyPr/>
        <a:lstStyle/>
        <a:p>
          <a:endParaRPr lang="sv-SE"/>
        </a:p>
      </dgm:t>
    </dgm:pt>
    <dgm:pt modelId="{D85D2518-E759-4148-A166-22A0A58A622D}" type="pres">
      <dgm:prSet presAssocID="{827F0407-5C20-4CA8-8B84-CC46EBC19B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502249E1-06A3-4FB5-B9B4-D6C34A191512}" type="pres">
      <dgm:prSet presAssocID="{4E79534A-E984-4D4E-896E-B6C14E09AA05}" presName="hierRoot1" presStyleCnt="0"/>
      <dgm:spPr/>
      <dgm:t>
        <a:bodyPr/>
        <a:lstStyle/>
        <a:p>
          <a:endParaRPr lang="sv-SE"/>
        </a:p>
      </dgm:t>
    </dgm:pt>
    <dgm:pt modelId="{466E218B-064D-4D2F-9077-EB4C34595B89}" type="pres">
      <dgm:prSet presAssocID="{4E79534A-E984-4D4E-896E-B6C14E09AA05}" presName="composite" presStyleCnt="0"/>
      <dgm:spPr/>
      <dgm:t>
        <a:bodyPr/>
        <a:lstStyle/>
        <a:p>
          <a:endParaRPr lang="sv-SE"/>
        </a:p>
      </dgm:t>
    </dgm:pt>
    <dgm:pt modelId="{2FE50B6C-A12A-44E4-918D-646C750CE7C3}" type="pres">
      <dgm:prSet presAssocID="{4E79534A-E984-4D4E-896E-B6C14E09AA05}" presName="background" presStyleLbl="node0" presStyleIdx="0" presStyleCnt="1"/>
      <dgm:spPr/>
      <dgm:t>
        <a:bodyPr/>
        <a:lstStyle/>
        <a:p>
          <a:endParaRPr lang="sv-SE"/>
        </a:p>
      </dgm:t>
    </dgm:pt>
    <dgm:pt modelId="{F81088DC-622C-439F-A97F-A9CE45FEB987}" type="pres">
      <dgm:prSet presAssocID="{4E79534A-E984-4D4E-896E-B6C14E09AA0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91CF35B-49D9-49FE-8338-362085036031}" type="pres">
      <dgm:prSet presAssocID="{4E79534A-E984-4D4E-896E-B6C14E09AA05}" presName="hierChild2" presStyleCnt="0"/>
      <dgm:spPr/>
      <dgm:t>
        <a:bodyPr/>
        <a:lstStyle/>
        <a:p>
          <a:endParaRPr lang="sv-SE"/>
        </a:p>
      </dgm:t>
    </dgm:pt>
    <dgm:pt modelId="{7EA8B190-1024-4C58-9B48-A0685238AE83}" type="pres">
      <dgm:prSet presAssocID="{9DBDCFFF-D49A-40FE-B748-B0218ED80B51}" presName="Name10" presStyleLbl="parChTrans1D2" presStyleIdx="0" presStyleCnt="2"/>
      <dgm:spPr/>
      <dgm:t>
        <a:bodyPr/>
        <a:lstStyle/>
        <a:p>
          <a:endParaRPr lang="sv-SE"/>
        </a:p>
      </dgm:t>
    </dgm:pt>
    <dgm:pt modelId="{4753987D-43F2-416F-861C-59937B42EB0E}" type="pres">
      <dgm:prSet presAssocID="{C79FC5BC-ADF9-48EA-A2FA-248FAAE72DE0}" presName="hierRoot2" presStyleCnt="0"/>
      <dgm:spPr/>
      <dgm:t>
        <a:bodyPr/>
        <a:lstStyle/>
        <a:p>
          <a:endParaRPr lang="sv-SE"/>
        </a:p>
      </dgm:t>
    </dgm:pt>
    <dgm:pt modelId="{D7E81957-BAEA-4336-922E-ABD08864E241}" type="pres">
      <dgm:prSet presAssocID="{C79FC5BC-ADF9-48EA-A2FA-248FAAE72DE0}" presName="composite2" presStyleCnt="0"/>
      <dgm:spPr/>
      <dgm:t>
        <a:bodyPr/>
        <a:lstStyle/>
        <a:p>
          <a:endParaRPr lang="sv-SE"/>
        </a:p>
      </dgm:t>
    </dgm:pt>
    <dgm:pt modelId="{23E4D77B-CE33-465D-854F-20B10218F186}" type="pres">
      <dgm:prSet presAssocID="{C79FC5BC-ADF9-48EA-A2FA-248FAAE72DE0}" presName="background2" presStyleLbl="node2" presStyleIdx="0" presStyleCnt="2"/>
      <dgm:spPr/>
      <dgm:t>
        <a:bodyPr/>
        <a:lstStyle/>
        <a:p>
          <a:endParaRPr lang="sv-SE"/>
        </a:p>
      </dgm:t>
    </dgm:pt>
    <dgm:pt modelId="{840848E2-1B54-4896-BA14-A1B066E185D7}" type="pres">
      <dgm:prSet presAssocID="{C79FC5BC-ADF9-48EA-A2FA-248FAAE72DE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2F74A2D-BC30-4060-A312-C66BAD0254E2}" type="pres">
      <dgm:prSet presAssocID="{C79FC5BC-ADF9-48EA-A2FA-248FAAE72DE0}" presName="hierChild3" presStyleCnt="0"/>
      <dgm:spPr/>
      <dgm:t>
        <a:bodyPr/>
        <a:lstStyle/>
        <a:p>
          <a:endParaRPr lang="sv-SE"/>
        </a:p>
      </dgm:t>
    </dgm:pt>
    <dgm:pt modelId="{6F6CDF26-81C4-4E56-8211-7E0A150A3E33}" type="pres">
      <dgm:prSet presAssocID="{154B1883-BEA6-4ECF-B978-F4512E0C1E86}" presName="Name17" presStyleLbl="parChTrans1D3" presStyleIdx="0" presStyleCnt="2"/>
      <dgm:spPr/>
      <dgm:t>
        <a:bodyPr/>
        <a:lstStyle/>
        <a:p>
          <a:endParaRPr lang="sv-SE"/>
        </a:p>
      </dgm:t>
    </dgm:pt>
    <dgm:pt modelId="{C68D389E-7BD9-4835-9F1F-4796F0B3BB72}" type="pres">
      <dgm:prSet presAssocID="{24FA3450-DAD6-4E24-893B-E738D68FCCF0}" presName="hierRoot3" presStyleCnt="0"/>
      <dgm:spPr/>
      <dgm:t>
        <a:bodyPr/>
        <a:lstStyle/>
        <a:p>
          <a:endParaRPr lang="sv-SE"/>
        </a:p>
      </dgm:t>
    </dgm:pt>
    <dgm:pt modelId="{64F9CBB2-5C9F-40D5-9236-8568F6E61AD7}" type="pres">
      <dgm:prSet presAssocID="{24FA3450-DAD6-4E24-893B-E738D68FCCF0}" presName="composite3" presStyleCnt="0"/>
      <dgm:spPr/>
      <dgm:t>
        <a:bodyPr/>
        <a:lstStyle/>
        <a:p>
          <a:endParaRPr lang="sv-SE"/>
        </a:p>
      </dgm:t>
    </dgm:pt>
    <dgm:pt modelId="{210F4A1E-589E-4291-8DA9-18795F3D844D}" type="pres">
      <dgm:prSet presAssocID="{24FA3450-DAD6-4E24-893B-E738D68FCCF0}" presName="background3" presStyleLbl="node3" presStyleIdx="0" presStyleCnt="2"/>
      <dgm:spPr/>
      <dgm:t>
        <a:bodyPr/>
        <a:lstStyle/>
        <a:p>
          <a:endParaRPr lang="sv-SE"/>
        </a:p>
      </dgm:t>
    </dgm:pt>
    <dgm:pt modelId="{FD7A2D3D-B29F-4C3D-AA16-376AB1151435}" type="pres">
      <dgm:prSet presAssocID="{24FA3450-DAD6-4E24-893B-E738D68FCCF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2FA45CF-F9B6-4B1B-BCA8-48B442C5B746}" type="pres">
      <dgm:prSet presAssocID="{24FA3450-DAD6-4E24-893B-E738D68FCCF0}" presName="hierChild4" presStyleCnt="0"/>
      <dgm:spPr/>
      <dgm:t>
        <a:bodyPr/>
        <a:lstStyle/>
        <a:p>
          <a:endParaRPr lang="sv-SE"/>
        </a:p>
      </dgm:t>
    </dgm:pt>
    <dgm:pt modelId="{9E41AD5A-39D2-4A6B-B470-C712BA3F1920}" type="pres">
      <dgm:prSet presAssocID="{7DDC8E33-490B-4138-960F-422C64760591}" presName="Name17" presStyleLbl="parChTrans1D3" presStyleIdx="1" presStyleCnt="2"/>
      <dgm:spPr/>
      <dgm:t>
        <a:bodyPr/>
        <a:lstStyle/>
        <a:p>
          <a:endParaRPr lang="sv-SE"/>
        </a:p>
      </dgm:t>
    </dgm:pt>
    <dgm:pt modelId="{0267A2A7-735B-478A-82DB-93FF9BB4AB38}" type="pres">
      <dgm:prSet presAssocID="{25C7D98A-BA48-45DE-96F2-2DC02549B856}" presName="hierRoot3" presStyleCnt="0"/>
      <dgm:spPr/>
      <dgm:t>
        <a:bodyPr/>
        <a:lstStyle/>
        <a:p>
          <a:endParaRPr lang="sv-SE"/>
        </a:p>
      </dgm:t>
    </dgm:pt>
    <dgm:pt modelId="{0774671A-20BF-42AD-9AD3-D15AFEF65439}" type="pres">
      <dgm:prSet presAssocID="{25C7D98A-BA48-45DE-96F2-2DC02549B856}" presName="composite3" presStyleCnt="0"/>
      <dgm:spPr/>
      <dgm:t>
        <a:bodyPr/>
        <a:lstStyle/>
        <a:p>
          <a:endParaRPr lang="sv-SE"/>
        </a:p>
      </dgm:t>
    </dgm:pt>
    <dgm:pt modelId="{68F4A680-7B55-40D5-A97B-3B013049734A}" type="pres">
      <dgm:prSet presAssocID="{25C7D98A-BA48-45DE-96F2-2DC02549B856}" presName="background3" presStyleLbl="node3" presStyleIdx="1" presStyleCnt="2"/>
      <dgm:spPr/>
      <dgm:t>
        <a:bodyPr/>
        <a:lstStyle/>
        <a:p>
          <a:endParaRPr lang="sv-SE"/>
        </a:p>
      </dgm:t>
    </dgm:pt>
    <dgm:pt modelId="{C160519B-D31B-4431-91C8-F044B9C24AFB}" type="pres">
      <dgm:prSet presAssocID="{25C7D98A-BA48-45DE-96F2-2DC02549B85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1941C12-63B9-44BC-82E0-23F7FA8494D5}" type="pres">
      <dgm:prSet presAssocID="{25C7D98A-BA48-45DE-96F2-2DC02549B856}" presName="hierChild4" presStyleCnt="0"/>
      <dgm:spPr/>
      <dgm:t>
        <a:bodyPr/>
        <a:lstStyle/>
        <a:p>
          <a:endParaRPr lang="sv-SE"/>
        </a:p>
      </dgm:t>
    </dgm:pt>
    <dgm:pt modelId="{0A7F1159-7B55-44D4-9024-5D25A4DFFAD8}" type="pres">
      <dgm:prSet presAssocID="{62139502-3C68-4DD5-8A44-C0C47E37607C}" presName="Name10" presStyleLbl="parChTrans1D2" presStyleIdx="1" presStyleCnt="2"/>
      <dgm:spPr/>
      <dgm:t>
        <a:bodyPr/>
        <a:lstStyle/>
        <a:p>
          <a:endParaRPr lang="sv-SE"/>
        </a:p>
      </dgm:t>
    </dgm:pt>
    <dgm:pt modelId="{27276F0C-BACF-44F8-A8B4-170FFD28E4F2}" type="pres">
      <dgm:prSet presAssocID="{C2175BB2-76DF-423D-BC5F-3B0EA728BDA0}" presName="hierRoot2" presStyleCnt="0"/>
      <dgm:spPr/>
      <dgm:t>
        <a:bodyPr/>
        <a:lstStyle/>
        <a:p>
          <a:endParaRPr lang="sv-SE"/>
        </a:p>
      </dgm:t>
    </dgm:pt>
    <dgm:pt modelId="{00AE89BD-90A4-4EC6-9FAA-98010193902A}" type="pres">
      <dgm:prSet presAssocID="{C2175BB2-76DF-423D-BC5F-3B0EA728BDA0}" presName="composite2" presStyleCnt="0"/>
      <dgm:spPr/>
      <dgm:t>
        <a:bodyPr/>
        <a:lstStyle/>
        <a:p>
          <a:endParaRPr lang="sv-SE"/>
        </a:p>
      </dgm:t>
    </dgm:pt>
    <dgm:pt modelId="{D3B200C4-6937-430B-9CE7-CE3EC8B12A31}" type="pres">
      <dgm:prSet presAssocID="{C2175BB2-76DF-423D-BC5F-3B0EA728BDA0}" presName="background2" presStyleLbl="node2" presStyleIdx="1" presStyleCnt="2"/>
      <dgm:spPr/>
      <dgm:t>
        <a:bodyPr/>
        <a:lstStyle/>
        <a:p>
          <a:endParaRPr lang="sv-SE"/>
        </a:p>
      </dgm:t>
    </dgm:pt>
    <dgm:pt modelId="{1389A5F8-887F-4ED4-A59F-623864A66C94}" type="pres">
      <dgm:prSet presAssocID="{C2175BB2-76DF-423D-BC5F-3B0EA728BDA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7CF8A6E-6033-46EB-B35F-6BF83222B914}" type="pres">
      <dgm:prSet presAssocID="{C2175BB2-76DF-423D-BC5F-3B0EA728BDA0}" presName="hierChild3" presStyleCnt="0"/>
      <dgm:spPr/>
      <dgm:t>
        <a:bodyPr/>
        <a:lstStyle/>
        <a:p>
          <a:endParaRPr lang="sv-SE"/>
        </a:p>
      </dgm:t>
    </dgm:pt>
  </dgm:ptLst>
  <dgm:cxnLst>
    <dgm:cxn modelId="{6F212022-A025-4C73-80D7-1BAD1EBFBA8D}" type="presOf" srcId="{62139502-3C68-4DD5-8A44-C0C47E37607C}" destId="{0A7F1159-7B55-44D4-9024-5D25A4DFFAD8}" srcOrd="0" destOrd="0" presId="urn:microsoft.com/office/officeart/2005/8/layout/hierarchy1"/>
    <dgm:cxn modelId="{AA22CE31-274F-470F-8D0C-358B2D494AC6}" type="presOf" srcId="{C2175BB2-76DF-423D-BC5F-3B0EA728BDA0}" destId="{1389A5F8-887F-4ED4-A59F-623864A66C94}" srcOrd="0" destOrd="0" presId="urn:microsoft.com/office/officeart/2005/8/layout/hierarchy1"/>
    <dgm:cxn modelId="{011B2A4B-3144-4C63-8B7B-D2B7BC265C5A}" srcId="{C79FC5BC-ADF9-48EA-A2FA-248FAAE72DE0}" destId="{24FA3450-DAD6-4E24-893B-E738D68FCCF0}" srcOrd="0" destOrd="0" parTransId="{154B1883-BEA6-4ECF-B978-F4512E0C1E86}" sibTransId="{A7F97ABA-0D0E-4C69-98C9-4E63101E0CB2}"/>
    <dgm:cxn modelId="{995039DC-417F-4982-A293-1DF6385936E6}" type="presOf" srcId="{25C7D98A-BA48-45DE-96F2-2DC02549B856}" destId="{C160519B-D31B-4431-91C8-F044B9C24AFB}" srcOrd="0" destOrd="0" presId="urn:microsoft.com/office/officeart/2005/8/layout/hierarchy1"/>
    <dgm:cxn modelId="{1E0F95BD-E69B-456C-A022-721F4A33C952}" srcId="{827F0407-5C20-4CA8-8B84-CC46EBC19B93}" destId="{4E79534A-E984-4D4E-896E-B6C14E09AA05}" srcOrd="0" destOrd="0" parTransId="{B3629B16-E729-4848-9EDF-7BFF9477BF45}" sibTransId="{A5541ADC-AFA0-40CF-815F-6AA378FB6530}"/>
    <dgm:cxn modelId="{9FD4C95E-E97C-434B-8799-D341443BDADB}" type="presOf" srcId="{827F0407-5C20-4CA8-8B84-CC46EBC19B93}" destId="{D85D2518-E759-4148-A166-22A0A58A622D}" srcOrd="0" destOrd="0" presId="urn:microsoft.com/office/officeart/2005/8/layout/hierarchy1"/>
    <dgm:cxn modelId="{F1FA5D75-2D83-46B2-8B2E-3A1609DBF749}" type="presOf" srcId="{C79FC5BC-ADF9-48EA-A2FA-248FAAE72DE0}" destId="{840848E2-1B54-4896-BA14-A1B066E185D7}" srcOrd="0" destOrd="0" presId="urn:microsoft.com/office/officeart/2005/8/layout/hierarchy1"/>
    <dgm:cxn modelId="{CF1FBB3E-68AC-4D40-9F02-D89BEE11060A}" type="presOf" srcId="{154B1883-BEA6-4ECF-B978-F4512E0C1E86}" destId="{6F6CDF26-81C4-4E56-8211-7E0A150A3E33}" srcOrd="0" destOrd="0" presId="urn:microsoft.com/office/officeart/2005/8/layout/hierarchy1"/>
    <dgm:cxn modelId="{CF3D8577-7D16-49C8-A642-E7555C32F4A4}" type="presOf" srcId="{9DBDCFFF-D49A-40FE-B748-B0218ED80B51}" destId="{7EA8B190-1024-4C58-9B48-A0685238AE83}" srcOrd="0" destOrd="0" presId="urn:microsoft.com/office/officeart/2005/8/layout/hierarchy1"/>
    <dgm:cxn modelId="{6276BAC2-37FF-4AB5-B9A4-5A1A4E988E39}" srcId="{4E79534A-E984-4D4E-896E-B6C14E09AA05}" destId="{C2175BB2-76DF-423D-BC5F-3B0EA728BDA0}" srcOrd="1" destOrd="0" parTransId="{62139502-3C68-4DD5-8A44-C0C47E37607C}" sibTransId="{12E5714C-7FFF-4E3F-A7E9-926669DD31B5}"/>
    <dgm:cxn modelId="{8C80D3F6-3EC6-4CDB-B750-2EA9B21919CF}" srcId="{4E79534A-E984-4D4E-896E-B6C14E09AA05}" destId="{C79FC5BC-ADF9-48EA-A2FA-248FAAE72DE0}" srcOrd="0" destOrd="0" parTransId="{9DBDCFFF-D49A-40FE-B748-B0218ED80B51}" sibTransId="{1A7E9F22-FEA4-4782-9707-98017E223E8B}"/>
    <dgm:cxn modelId="{F43652F3-7690-4B32-8BB0-8689974E83C6}" type="presOf" srcId="{24FA3450-DAD6-4E24-893B-E738D68FCCF0}" destId="{FD7A2D3D-B29F-4C3D-AA16-376AB1151435}" srcOrd="0" destOrd="0" presId="urn:microsoft.com/office/officeart/2005/8/layout/hierarchy1"/>
    <dgm:cxn modelId="{51BDA8CB-06A2-41F6-B9A3-2874DA85E88C}" type="presOf" srcId="{7DDC8E33-490B-4138-960F-422C64760591}" destId="{9E41AD5A-39D2-4A6B-B470-C712BA3F1920}" srcOrd="0" destOrd="0" presId="urn:microsoft.com/office/officeart/2005/8/layout/hierarchy1"/>
    <dgm:cxn modelId="{F65E92F2-0AA8-4C1B-8B78-67C2B1BC7DD1}" srcId="{C79FC5BC-ADF9-48EA-A2FA-248FAAE72DE0}" destId="{25C7D98A-BA48-45DE-96F2-2DC02549B856}" srcOrd="1" destOrd="0" parTransId="{7DDC8E33-490B-4138-960F-422C64760591}" sibTransId="{035EAA1C-90DB-477E-8D3A-AD2F86F6ACD0}"/>
    <dgm:cxn modelId="{BC2FEFA0-E05A-44BA-BAB9-F00FFE05FC1D}" type="presOf" srcId="{4E79534A-E984-4D4E-896E-B6C14E09AA05}" destId="{F81088DC-622C-439F-A97F-A9CE45FEB987}" srcOrd="0" destOrd="0" presId="urn:microsoft.com/office/officeart/2005/8/layout/hierarchy1"/>
    <dgm:cxn modelId="{CF6D0643-C388-4537-9378-CC6053DC154A}" type="presParOf" srcId="{D85D2518-E759-4148-A166-22A0A58A622D}" destId="{502249E1-06A3-4FB5-B9B4-D6C34A191512}" srcOrd="0" destOrd="0" presId="urn:microsoft.com/office/officeart/2005/8/layout/hierarchy1"/>
    <dgm:cxn modelId="{E5E028E2-2300-4AA6-857D-E70EC64B54BB}" type="presParOf" srcId="{502249E1-06A3-4FB5-B9B4-D6C34A191512}" destId="{466E218B-064D-4D2F-9077-EB4C34595B89}" srcOrd="0" destOrd="0" presId="urn:microsoft.com/office/officeart/2005/8/layout/hierarchy1"/>
    <dgm:cxn modelId="{0149F039-AE4F-40C4-860D-5828CAFE96DC}" type="presParOf" srcId="{466E218B-064D-4D2F-9077-EB4C34595B89}" destId="{2FE50B6C-A12A-44E4-918D-646C750CE7C3}" srcOrd="0" destOrd="0" presId="urn:microsoft.com/office/officeart/2005/8/layout/hierarchy1"/>
    <dgm:cxn modelId="{D49EFD53-7BA7-4CB8-A99E-77490B43EB8A}" type="presParOf" srcId="{466E218B-064D-4D2F-9077-EB4C34595B89}" destId="{F81088DC-622C-439F-A97F-A9CE45FEB987}" srcOrd="1" destOrd="0" presId="urn:microsoft.com/office/officeart/2005/8/layout/hierarchy1"/>
    <dgm:cxn modelId="{C69291A0-A6E4-413F-A185-A621AF12A11F}" type="presParOf" srcId="{502249E1-06A3-4FB5-B9B4-D6C34A191512}" destId="{E91CF35B-49D9-49FE-8338-362085036031}" srcOrd="1" destOrd="0" presId="urn:microsoft.com/office/officeart/2005/8/layout/hierarchy1"/>
    <dgm:cxn modelId="{5FCAC6D6-BD52-4FCC-8DF5-071B3D845378}" type="presParOf" srcId="{E91CF35B-49D9-49FE-8338-362085036031}" destId="{7EA8B190-1024-4C58-9B48-A0685238AE83}" srcOrd="0" destOrd="0" presId="urn:microsoft.com/office/officeart/2005/8/layout/hierarchy1"/>
    <dgm:cxn modelId="{3D958168-D0C7-49DE-9261-6C7A6495D2F0}" type="presParOf" srcId="{E91CF35B-49D9-49FE-8338-362085036031}" destId="{4753987D-43F2-416F-861C-59937B42EB0E}" srcOrd="1" destOrd="0" presId="urn:microsoft.com/office/officeart/2005/8/layout/hierarchy1"/>
    <dgm:cxn modelId="{6E658663-CE18-4703-BD66-ADA25EB75E4C}" type="presParOf" srcId="{4753987D-43F2-416F-861C-59937B42EB0E}" destId="{D7E81957-BAEA-4336-922E-ABD08864E241}" srcOrd="0" destOrd="0" presId="urn:microsoft.com/office/officeart/2005/8/layout/hierarchy1"/>
    <dgm:cxn modelId="{34135E76-81AA-4492-BB70-F9A5592FB452}" type="presParOf" srcId="{D7E81957-BAEA-4336-922E-ABD08864E241}" destId="{23E4D77B-CE33-465D-854F-20B10218F186}" srcOrd="0" destOrd="0" presId="urn:microsoft.com/office/officeart/2005/8/layout/hierarchy1"/>
    <dgm:cxn modelId="{2446EEDF-A537-4B62-B7CD-F7C99A521130}" type="presParOf" srcId="{D7E81957-BAEA-4336-922E-ABD08864E241}" destId="{840848E2-1B54-4896-BA14-A1B066E185D7}" srcOrd="1" destOrd="0" presId="urn:microsoft.com/office/officeart/2005/8/layout/hierarchy1"/>
    <dgm:cxn modelId="{343D7957-FB9E-4FEC-A911-C0828E5E61D1}" type="presParOf" srcId="{4753987D-43F2-416F-861C-59937B42EB0E}" destId="{F2F74A2D-BC30-4060-A312-C66BAD0254E2}" srcOrd="1" destOrd="0" presId="urn:microsoft.com/office/officeart/2005/8/layout/hierarchy1"/>
    <dgm:cxn modelId="{8D04AF2E-DA63-43DA-A4D3-5EE4247EA461}" type="presParOf" srcId="{F2F74A2D-BC30-4060-A312-C66BAD0254E2}" destId="{6F6CDF26-81C4-4E56-8211-7E0A150A3E33}" srcOrd="0" destOrd="0" presId="urn:microsoft.com/office/officeart/2005/8/layout/hierarchy1"/>
    <dgm:cxn modelId="{4253ADA3-59A4-4C22-B2E8-69AEE36CFBAD}" type="presParOf" srcId="{F2F74A2D-BC30-4060-A312-C66BAD0254E2}" destId="{C68D389E-7BD9-4835-9F1F-4796F0B3BB72}" srcOrd="1" destOrd="0" presId="urn:microsoft.com/office/officeart/2005/8/layout/hierarchy1"/>
    <dgm:cxn modelId="{111DA6B6-9B40-4D64-82AB-435FFE6D4F99}" type="presParOf" srcId="{C68D389E-7BD9-4835-9F1F-4796F0B3BB72}" destId="{64F9CBB2-5C9F-40D5-9236-8568F6E61AD7}" srcOrd="0" destOrd="0" presId="urn:microsoft.com/office/officeart/2005/8/layout/hierarchy1"/>
    <dgm:cxn modelId="{8F488DB1-9A00-4CA9-AD62-A906D43B2EEC}" type="presParOf" srcId="{64F9CBB2-5C9F-40D5-9236-8568F6E61AD7}" destId="{210F4A1E-589E-4291-8DA9-18795F3D844D}" srcOrd="0" destOrd="0" presId="urn:microsoft.com/office/officeart/2005/8/layout/hierarchy1"/>
    <dgm:cxn modelId="{9C1B0E72-8AD0-49A8-B91D-DE6938290681}" type="presParOf" srcId="{64F9CBB2-5C9F-40D5-9236-8568F6E61AD7}" destId="{FD7A2D3D-B29F-4C3D-AA16-376AB1151435}" srcOrd="1" destOrd="0" presId="urn:microsoft.com/office/officeart/2005/8/layout/hierarchy1"/>
    <dgm:cxn modelId="{26144702-37FF-4497-978D-489DD99E8CA9}" type="presParOf" srcId="{C68D389E-7BD9-4835-9F1F-4796F0B3BB72}" destId="{A2FA45CF-F9B6-4B1B-BCA8-48B442C5B746}" srcOrd="1" destOrd="0" presId="urn:microsoft.com/office/officeart/2005/8/layout/hierarchy1"/>
    <dgm:cxn modelId="{68F0060C-CB4C-464B-AAB2-768E399CC422}" type="presParOf" srcId="{F2F74A2D-BC30-4060-A312-C66BAD0254E2}" destId="{9E41AD5A-39D2-4A6B-B470-C712BA3F1920}" srcOrd="2" destOrd="0" presId="urn:microsoft.com/office/officeart/2005/8/layout/hierarchy1"/>
    <dgm:cxn modelId="{2606600E-35D8-4C53-B873-A4C22E1C9EC2}" type="presParOf" srcId="{F2F74A2D-BC30-4060-A312-C66BAD0254E2}" destId="{0267A2A7-735B-478A-82DB-93FF9BB4AB38}" srcOrd="3" destOrd="0" presId="urn:microsoft.com/office/officeart/2005/8/layout/hierarchy1"/>
    <dgm:cxn modelId="{6BA8ACC8-0728-461F-B719-7AA9C24D2E29}" type="presParOf" srcId="{0267A2A7-735B-478A-82DB-93FF9BB4AB38}" destId="{0774671A-20BF-42AD-9AD3-D15AFEF65439}" srcOrd="0" destOrd="0" presId="urn:microsoft.com/office/officeart/2005/8/layout/hierarchy1"/>
    <dgm:cxn modelId="{BA2084A9-0713-4B9F-AC58-D56D90C1AC03}" type="presParOf" srcId="{0774671A-20BF-42AD-9AD3-D15AFEF65439}" destId="{68F4A680-7B55-40D5-A97B-3B013049734A}" srcOrd="0" destOrd="0" presId="urn:microsoft.com/office/officeart/2005/8/layout/hierarchy1"/>
    <dgm:cxn modelId="{212BB034-0B6C-4785-AB9D-1E48614577A8}" type="presParOf" srcId="{0774671A-20BF-42AD-9AD3-D15AFEF65439}" destId="{C160519B-D31B-4431-91C8-F044B9C24AFB}" srcOrd="1" destOrd="0" presId="urn:microsoft.com/office/officeart/2005/8/layout/hierarchy1"/>
    <dgm:cxn modelId="{3B114554-E03E-42FA-BAFF-4561011444A4}" type="presParOf" srcId="{0267A2A7-735B-478A-82DB-93FF9BB4AB38}" destId="{21941C12-63B9-44BC-82E0-23F7FA8494D5}" srcOrd="1" destOrd="0" presId="urn:microsoft.com/office/officeart/2005/8/layout/hierarchy1"/>
    <dgm:cxn modelId="{5AE3C9A4-A493-4A6A-8DF9-B307FE3BE894}" type="presParOf" srcId="{E91CF35B-49D9-49FE-8338-362085036031}" destId="{0A7F1159-7B55-44D4-9024-5D25A4DFFAD8}" srcOrd="2" destOrd="0" presId="urn:microsoft.com/office/officeart/2005/8/layout/hierarchy1"/>
    <dgm:cxn modelId="{72CE331E-32D0-4E03-83B9-B3DBB09D4CE0}" type="presParOf" srcId="{E91CF35B-49D9-49FE-8338-362085036031}" destId="{27276F0C-BACF-44F8-A8B4-170FFD28E4F2}" srcOrd="3" destOrd="0" presId="urn:microsoft.com/office/officeart/2005/8/layout/hierarchy1"/>
    <dgm:cxn modelId="{1A214A3A-D54E-4B67-B75E-A468457E71C1}" type="presParOf" srcId="{27276F0C-BACF-44F8-A8B4-170FFD28E4F2}" destId="{00AE89BD-90A4-4EC6-9FAA-98010193902A}" srcOrd="0" destOrd="0" presId="urn:microsoft.com/office/officeart/2005/8/layout/hierarchy1"/>
    <dgm:cxn modelId="{FFA29C8F-71B1-4934-9ABC-A72C27F18675}" type="presParOf" srcId="{00AE89BD-90A4-4EC6-9FAA-98010193902A}" destId="{D3B200C4-6937-430B-9CE7-CE3EC8B12A31}" srcOrd="0" destOrd="0" presId="urn:microsoft.com/office/officeart/2005/8/layout/hierarchy1"/>
    <dgm:cxn modelId="{B22E1A2E-2A52-4A71-87F9-1C24BF245A12}" type="presParOf" srcId="{00AE89BD-90A4-4EC6-9FAA-98010193902A}" destId="{1389A5F8-887F-4ED4-A59F-623864A66C94}" srcOrd="1" destOrd="0" presId="urn:microsoft.com/office/officeart/2005/8/layout/hierarchy1"/>
    <dgm:cxn modelId="{7F96B28B-CF1F-40D5-9AF4-1BDE1E5EBB32}" type="presParOf" srcId="{27276F0C-BACF-44F8-A8B4-170FFD28E4F2}" destId="{97CF8A6E-6033-46EB-B35F-6BF83222B9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98869-3B31-499C-8CBB-79AD6B63750C}" type="doc">
      <dgm:prSet loTypeId="urn:microsoft.com/office/officeart/2005/8/layout/cycle4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A69E2B59-FAE0-4B9C-8294-C3219635ADA9}">
      <dgm:prSet phldrT="[Text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sv-SE" sz="1400" b="1" dirty="0">
              <a:solidFill>
                <a:schemeClr val="tx1">
                  <a:lumMod val="50000"/>
                </a:schemeClr>
              </a:solidFill>
            </a:rPr>
            <a:t>FÖRBÄTTRA</a:t>
          </a:r>
        </a:p>
      </dgm:t>
    </dgm:pt>
    <dgm:pt modelId="{A5E2A3BC-1C33-41B4-98F7-701A9BB71888}" type="parTrans" cxnId="{8CA4E571-BD50-4353-8B58-3F6F1D7E996F}">
      <dgm:prSet/>
      <dgm:spPr/>
      <dgm:t>
        <a:bodyPr/>
        <a:lstStyle/>
        <a:p>
          <a:endParaRPr lang="sv-SE"/>
        </a:p>
      </dgm:t>
    </dgm:pt>
    <dgm:pt modelId="{CD7381E7-A648-4D93-A3E5-348A499FDBA0}" type="sibTrans" cxnId="{8CA4E571-BD50-4353-8B58-3F6F1D7E996F}">
      <dgm:prSet/>
      <dgm:spPr/>
      <dgm:t>
        <a:bodyPr/>
        <a:lstStyle/>
        <a:p>
          <a:endParaRPr lang="sv-SE"/>
        </a:p>
      </dgm:t>
    </dgm:pt>
    <dgm:pt modelId="{908D7E67-4319-42AA-9008-69C4A21428B0}">
      <dgm:prSet phldrT="[Text]" custT="1"/>
      <dgm:spPr>
        <a:ln>
          <a:noFill/>
        </a:ln>
      </dgm:spPr>
      <dgm:t>
        <a:bodyPr/>
        <a:lstStyle/>
        <a:p>
          <a:r>
            <a:rPr lang="sv-SE" sz="1800" b="1" dirty="0"/>
            <a:t>Hur går </a:t>
          </a:r>
          <a:r>
            <a:rPr lang="sv-SE" sz="1800" b="1" dirty="0" err="1"/>
            <a:t>förbättrings-arbetet</a:t>
          </a:r>
          <a:r>
            <a:rPr lang="sv-SE" sz="1800" b="1" dirty="0"/>
            <a:t>?</a:t>
          </a:r>
        </a:p>
      </dgm:t>
    </dgm:pt>
    <dgm:pt modelId="{819AFAE7-E120-4D04-9903-F54EBBFA51FD}" type="parTrans" cxnId="{85DC6283-A751-417C-95D8-CB23DC8FAE97}">
      <dgm:prSet/>
      <dgm:spPr/>
      <dgm:t>
        <a:bodyPr/>
        <a:lstStyle/>
        <a:p>
          <a:endParaRPr lang="sv-SE"/>
        </a:p>
      </dgm:t>
    </dgm:pt>
    <dgm:pt modelId="{DB6E3480-180F-483C-AE4E-ADB77BF0EFAA}" type="sibTrans" cxnId="{85DC6283-A751-417C-95D8-CB23DC8FAE97}">
      <dgm:prSet/>
      <dgm:spPr/>
      <dgm:t>
        <a:bodyPr/>
        <a:lstStyle/>
        <a:p>
          <a:endParaRPr lang="sv-SE"/>
        </a:p>
      </dgm:t>
    </dgm:pt>
    <dgm:pt modelId="{89FB2836-69A2-427D-AC60-C2329440BA08}">
      <dgm:prSet phldrT="[Text]" custT="1"/>
      <dgm:spPr>
        <a:gradFill flip="none" rotWithShape="0">
          <a:gsLst>
            <a:gs pos="0">
              <a:srgbClr val="0D4B75">
                <a:shade val="30000"/>
                <a:satMod val="115000"/>
              </a:srgbClr>
            </a:gs>
            <a:gs pos="50000">
              <a:srgbClr val="0D4B75">
                <a:shade val="67500"/>
                <a:satMod val="115000"/>
              </a:srgbClr>
            </a:gs>
            <a:gs pos="100000">
              <a:srgbClr val="0D4B75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sv-SE" sz="1400" b="1" dirty="0"/>
            <a:t>PLANERA</a:t>
          </a:r>
        </a:p>
      </dgm:t>
    </dgm:pt>
    <dgm:pt modelId="{911BCE64-C2C8-4B0F-BA55-7C52481E9654}" type="parTrans" cxnId="{612B065C-663F-41F8-8010-1F82E2B64FE6}">
      <dgm:prSet/>
      <dgm:spPr/>
      <dgm:t>
        <a:bodyPr/>
        <a:lstStyle/>
        <a:p>
          <a:endParaRPr lang="sv-SE"/>
        </a:p>
      </dgm:t>
    </dgm:pt>
    <dgm:pt modelId="{B0838688-D18F-4FDF-86F1-F1727F348102}" type="sibTrans" cxnId="{612B065C-663F-41F8-8010-1F82E2B64FE6}">
      <dgm:prSet/>
      <dgm:spPr/>
      <dgm:t>
        <a:bodyPr/>
        <a:lstStyle/>
        <a:p>
          <a:endParaRPr lang="sv-SE"/>
        </a:p>
      </dgm:t>
    </dgm:pt>
    <dgm:pt modelId="{A86FB859-C2A0-4E20-97A0-C81E4763A6B7}">
      <dgm:prSet phldrT="[Text]" custT="1"/>
      <dgm:spPr>
        <a:ln>
          <a:noFill/>
        </a:ln>
      </dgm:spPr>
      <dgm:t>
        <a:bodyPr/>
        <a:lstStyle/>
        <a:p>
          <a:r>
            <a:rPr lang="sv-SE" sz="1800" b="1" dirty="0">
              <a:latin typeface="Arial" charset="0"/>
            </a:rPr>
            <a:t>Var står vi?</a:t>
          </a:r>
          <a:endParaRPr lang="sv-SE" sz="1800" dirty="0"/>
        </a:p>
      </dgm:t>
    </dgm:pt>
    <dgm:pt modelId="{D9627EDD-78DB-4855-8FF7-B1579193B5BE}" type="parTrans" cxnId="{B788DA75-A4B8-4006-87DD-6DEC986129AA}">
      <dgm:prSet/>
      <dgm:spPr/>
      <dgm:t>
        <a:bodyPr/>
        <a:lstStyle/>
        <a:p>
          <a:endParaRPr lang="sv-SE"/>
        </a:p>
      </dgm:t>
    </dgm:pt>
    <dgm:pt modelId="{93DF00DF-CA3F-4C20-A776-564714C5021A}" type="sibTrans" cxnId="{B788DA75-A4B8-4006-87DD-6DEC986129AA}">
      <dgm:prSet/>
      <dgm:spPr/>
      <dgm:t>
        <a:bodyPr/>
        <a:lstStyle/>
        <a:p>
          <a:endParaRPr lang="sv-SE"/>
        </a:p>
      </dgm:t>
    </dgm:pt>
    <dgm:pt modelId="{18FCE6C8-583B-4FAE-B5D3-877747D09BB5}">
      <dgm:prSet phldrT="[Text]"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sv-SE" sz="1400" b="1" dirty="0"/>
            <a:t>GENOMFÖRA</a:t>
          </a:r>
        </a:p>
      </dgm:t>
    </dgm:pt>
    <dgm:pt modelId="{2AA2C001-B4E6-42E5-9827-7815D71261FA}" type="parTrans" cxnId="{D18D65D9-D883-4771-8A42-DB7000931A24}">
      <dgm:prSet/>
      <dgm:spPr/>
      <dgm:t>
        <a:bodyPr/>
        <a:lstStyle/>
        <a:p>
          <a:endParaRPr lang="sv-SE"/>
        </a:p>
      </dgm:t>
    </dgm:pt>
    <dgm:pt modelId="{315DFA47-2FD1-416F-9B5F-953B1AF3BA87}" type="sibTrans" cxnId="{D18D65D9-D883-4771-8A42-DB7000931A24}">
      <dgm:prSet/>
      <dgm:spPr/>
      <dgm:t>
        <a:bodyPr/>
        <a:lstStyle/>
        <a:p>
          <a:endParaRPr lang="sv-SE"/>
        </a:p>
      </dgm:t>
    </dgm:pt>
    <dgm:pt modelId="{2D9DC205-D7CD-4011-8171-E3523C65A722}">
      <dgm:prSet phldrT="[Text]" custT="1"/>
      <dgm:spPr>
        <a:ln>
          <a:noFill/>
        </a:ln>
      </dgm:spPr>
      <dgm:t>
        <a:bodyPr/>
        <a:lstStyle/>
        <a:p>
          <a:r>
            <a:rPr lang="sv-SE" sz="1800" b="1" dirty="0"/>
            <a:t>Jobbar vi i enlighet med vad vi planerat? Vad ska vi agera på?</a:t>
          </a:r>
        </a:p>
      </dgm:t>
    </dgm:pt>
    <dgm:pt modelId="{BD40FC2F-6B84-44DF-826F-432B63032D23}" type="parTrans" cxnId="{54E442DA-7389-42CE-AE7A-073C641C0CC8}">
      <dgm:prSet/>
      <dgm:spPr/>
      <dgm:t>
        <a:bodyPr/>
        <a:lstStyle/>
        <a:p>
          <a:endParaRPr lang="sv-SE"/>
        </a:p>
      </dgm:t>
    </dgm:pt>
    <dgm:pt modelId="{D5C95AF8-3D78-45CE-BA4B-96D6D73EA7E6}" type="sibTrans" cxnId="{54E442DA-7389-42CE-AE7A-073C641C0CC8}">
      <dgm:prSet/>
      <dgm:spPr/>
      <dgm:t>
        <a:bodyPr/>
        <a:lstStyle/>
        <a:p>
          <a:endParaRPr lang="sv-SE"/>
        </a:p>
      </dgm:t>
    </dgm:pt>
    <dgm:pt modelId="{9E73FB73-7B43-4D7E-A97D-7640D43B3560}">
      <dgm:prSet phldrT="[Text]" custT="1"/>
      <dgm:spPr>
        <a:gradFill flip="none" rotWithShape="0">
          <a:gsLst>
            <a:gs pos="0">
              <a:srgbClr val="1475B8">
                <a:shade val="30000"/>
                <a:satMod val="115000"/>
              </a:srgbClr>
            </a:gs>
            <a:gs pos="50000">
              <a:srgbClr val="1475B8">
                <a:shade val="67500"/>
                <a:satMod val="115000"/>
              </a:srgbClr>
            </a:gs>
            <a:gs pos="100000">
              <a:srgbClr val="1475B8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sv-SE" sz="1400" b="1" dirty="0"/>
            <a:t>FÖLJA UPP</a:t>
          </a:r>
        </a:p>
      </dgm:t>
    </dgm:pt>
    <dgm:pt modelId="{55E7545B-5C2B-416A-8ADF-9EDDB4BA1C2F}" type="parTrans" cxnId="{AA8EB146-DD12-45AB-96D5-AF11D1A378E4}">
      <dgm:prSet/>
      <dgm:spPr/>
      <dgm:t>
        <a:bodyPr/>
        <a:lstStyle/>
        <a:p>
          <a:endParaRPr lang="sv-SE"/>
        </a:p>
      </dgm:t>
    </dgm:pt>
    <dgm:pt modelId="{78C13743-B388-4846-A7AF-4F5C2D4675B7}" type="sibTrans" cxnId="{AA8EB146-DD12-45AB-96D5-AF11D1A378E4}">
      <dgm:prSet/>
      <dgm:spPr/>
      <dgm:t>
        <a:bodyPr/>
        <a:lstStyle/>
        <a:p>
          <a:endParaRPr lang="sv-SE"/>
        </a:p>
      </dgm:t>
    </dgm:pt>
    <dgm:pt modelId="{54A595BE-DF36-4945-9AF1-4930F68E51CD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err="1">
              <a:latin typeface="Arial" charset="0"/>
            </a:rPr>
            <a:t>Hur</a:t>
          </a:r>
          <a:r>
            <a:rPr lang="en-US" sz="1800" b="1" dirty="0">
              <a:latin typeface="Arial" charset="0"/>
            </a:rPr>
            <a:t> </a:t>
          </a:r>
          <a:r>
            <a:rPr lang="en-US" sz="1800" b="1" dirty="0" err="1">
              <a:latin typeface="Arial" charset="0"/>
            </a:rPr>
            <a:t>gick</a:t>
          </a:r>
          <a:r>
            <a:rPr lang="en-US" sz="1800" b="1" dirty="0">
              <a:latin typeface="Arial" charset="0"/>
            </a:rPr>
            <a:t> </a:t>
          </a:r>
          <a:r>
            <a:rPr lang="en-US" sz="1800" b="1" dirty="0" err="1">
              <a:latin typeface="Arial" charset="0"/>
            </a:rPr>
            <a:t>det</a:t>
          </a:r>
          <a:r>
            <a:rPr lang="en-US" sz="1800" b="1" dirty="0">
              <a:latin typeface="Arial" charset="0"/>
            </a:rPr>
            <a:t>? </a:t>
          </a:r>
          <a:r>
            <a:rPr lang="en-US" sz="1800" b="1" dirty="0" err="1">
              <a:latin typeface="Arial" charset="0"/>
            </a:rPr>
            <a:t>Vad</a:t>
          </a:r>
          <a:r>
            <a:rPr lang="en-US" sz="1800" b="1" dirty="0">
              <a:latin typeface="Arial" charset="0"/>
            </a:rPr>
            <a:t> </a:t>
          </a:r>
          <a:r>
            <a:rPr lang="en-US" sz="1800" b="1" dirty="0" err="1">
              <a:latin typeface="Arial" charset="0"/>
            </a:rPr>
            <a:t>gör</a:t>
          </a:r>
          <a:r>
            <a:rPr lang="en-US" sz="1800" b="1" dirty="0">
              <a:latin typeface="Arial" charset="0"/>
            </a:rPr>
            <a:t> vi </a:t>
          </a:r>
          <a:r>
            <a:rPr lang="en-US" sz="1800" b="1" dirty="0" err="1">
              <a:latin typeface="Arial" charset="0"/>
            </a:rPr>
            <a:t>åt</a:t>
          </a:r>
          <a:r>
            <a:rPr lang="en-US" sz="1800" b="1" dirty="0">
              <a:latin typeface="Arial" charset="0"/>
            </a:rPr>
            <a:t> </a:t>
          </a:r>
          <a:r>
            <a:rPr lang="en-US" sz="1800" b="1" dirty="0" err="1">
              <a:latin typeface="Arial" charset="0"/>
            </a:rPr>
            <a:t>det</a:t>
          </a:r>
          <a:r>
            <a:rPr lang="en-US" sz="1800" b="1" dirty="0">
              <a:latin typeface="Arial" charset="0"/>
            </a:rPr>
            <a:t>?</a:t>
          </a:r>
          <a:endParaRPr lang="sv-SE" sz="1800" dirty="0"/>
        </a:p>
      </dgm:t>
    </dgm:pt>
    <dgm:pt modelId="{3BC00414-D311-42C2-A3EF-9F4AF29C8042}" type="parTrans" cxnId="{13E3A67A-5885-4FE6-A436-6F8468CE8652}">
      <dgm:prSet/>
      <dgm:spPr/>
      <dgm:t>
        <a:bodyPr/>
        <a:lstStyle/>
        <a:p>
          <a:endParaRPr lang="sv-SE"/>
        </a:p>
      </dgm:t>
    </dgm:pt>
    <dgm:pt modelId="{91D24580-0D49-4953-9C0F-DFD6C7C849A3}" type="sibTrans" cxnId="{13E3A67A-5885-4FE6-A436-6F8468CE8652}">
      <dgm:prSet/>
      <dgm:spPr/>
      <dgm:t>
        <a:bodyPr/>
        <a:lstStyle/>
        <a:p>
          <a:endParaRPr lang="sv-SE"/>
        </a:p>
      </dgm:t>
    </dgm:pt>
    <dgm:pt modelId="{D6FCE8DF-4D3E-4F29-BD31-19CBF46B7437}">
      <dgm:prSet phldrT="[Text]" custT="1"/>
      <dgm:spPr>
        <a:ln>
          <a:noFill/>
        </a:ln>
      </dgm:spPr>
      <dgm:t>
        <a:bodyPr/>
        <a:lstStyle/>
        <a:p>
          <a:r>
            <a:rPr lang="sv-SE" sz="1800" dirty="0"/>
            <a:t> </a:t>
          </a:r>
          <a:r>
            <a:rPr lang="sv-SE" sz="1800" b="1" dirty="0">
              <a:latin typeface="Arial" charset="0"/>
            </a:rPr>
            <a:t>Vad vill vi och hur gör vi? </a:t>
          </a:r>
          <a:endParaRPr lang="sv-SE" sz="1800" dirty="0"/>
        </a:p>
      </dgm:t>
    </dgm:pt>
    <dgm:pt modelId="{0ABC3FDF-8F75-4ABB-B583-6A03DA03720A}" type="parTrans" cxnId="{A03302F8-6408-42B0-A87F-B9D44C176EDC}">
      <dgm:prSet/>
      <dgm:spPr/>
      <dgm:t>
        <a:bodyPr/>
        <a:lstStyle/>
        <a:p>
          <a:endParaRPr lang="sv-SE"/>
        </a:p>
      </dgm:t>
    </dgm:pt>
    <dgm:pt modelId="{DEA465EE-161F-42D8-83ED-7F300C90B56E}" type="sibTrans" cxnId="{A03302F8-6408-42B0-A87F-B9D44C176EDC}">
      <dgm:prSet/>
      <dgm:spPr/>
      <dgm:t>
        <a:bodyPr/>
        <a:lstStyle/>
        <a:p>
          <a:endParaRPr lang="sv-SE"/>
        </a:p>
      </dgm:t>
    </dgm:pt>
    <dgm:pt modelId="{3E8A5BDB-7AC3-4F9C-81B3-38CA0BC1E770}">
      <dgm:prSet phldrT="[Text]" custT="1"/>
      <dgm:spPr>
        <a:ln>
          <a:noFill/>
        </a:ln>
      </dgm:spPr>
      <dgm:t>
        <a:bodyPr/>
        <a:lstStyle/>
        <a:p>
          <a:r>
            <a:rPr lang="sv-SE" sz="1800" b="1" dirty="0"/>
            <a:t>Får vi de effekter vi tänkt?</a:t>
          </a:r>
        </a:p>
      </dgm:t>
    </dgm:pt>
    <dgm:pt modelId="{40373D5E-7901-460B-8907-4EF33172E027}" type="parTrans" cxnId="{46FA293D-A408-4281-8C9E-783DEA2485B4}">
      <dgm:prSet/>
      <dgm:spPr/>
      <dgm:t>
        <a:bodyPr/>
        <a:lstStyle/>
        <a:p>
          <a:endParaRPr lang="sv-SE"/>
        </a:p>
      </dgm:t>
    </dgm:pt>
    <dgm:pt modelId="{F3D41D32-45D1-42B8-91A2-707AD655CDBD}" type="sibTrans" cxnId="{46FA293D-A408-4281-8C9E-783DEA2485B4}">
      <dgm:prSet/>
      <dgm:spPr/>
      <dgm:t>
        <a:bodyPr/>
        <a:lstStyle/>
        <a:p>
          <a:endParaRPr lang="sv-SE"/>
        </a:p>
      </dgm:t>
    </dgm:pt>
    <dgm:pt modelId="{27371E2A-4605-4113-AEB1-43B197083402}" type="pres">
      <dgm:prSet presAssocID="{54098869-3B31-499C-8CBB-79AD6B6375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FB7BFB9-4DB5-45F2-9612-E8C049554B7D}" type="pres">
      <dgm:prSet presAssocID="{54098869-3B31-499C-8CBB-79AD6B63750C}" presName="children" presStyleCnt="0"/>
      <dgm:spPr/>
      <dgm:t>
        <a:bodyPr/>
        <a:lstStyle/>
        <a:p>
          <a:endParaRPr lang="sv-SE"/>
        </a:p>
      </dgm:t>
    </dgm:pt>
    <dgm:pt modelId="{D3D4D057-7539-4A4F-AE1F-67D9E5C4CBE7}" type="pres">
      <dgm:prSet presAssocID="{54098869-3B31-499C-8CBB-79AD6B63750C}" presName="child1group" presStyleCnt="0"/>
      <dgm:spPr/>
      <dgm:t>
        <a:bodyPr/>
        <a:lstStyle/>
        <a:p>
          <a:endParaRPr lang="sv-SE"/>
        </a:p>
      </dgm:t>
    </dgm:pt>
    <dgm:pt modelId="{F009CBC4-2DDF-4418-93FB-A1754B8D41EB}" type="pres">
      <dgm:prSet presAssocID="{54098869-3B31-499C-8CBB-79AD6B63750C}" presName="child1" presStyleLbl="bgAcc1" presStyleIdx="0" presStyleCnt="4" custScaleX="132868" custLinFactNeighborX="-13160"/>
      <dgm:spPr/>
      <dgm:t>
        <a:bodyPr/>
        <a:lstStyle/>
        <a:p>
          <a:endParaRPr lang="sv-SE"/>
        </a:p>
      </dgm:t>
    </dgm:pt>
    <dgm:pt modelId="{0A334DD1-F0C3-4594-B161-2EE7B73E8384}" type="pres">
      <dgm:prSet presAssocID="{54098869-3B31-499C-8CBB-79AD6B63750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798D37-0FFA-46A6-A3F2-4432AF0B926B}" type="pres">
      <dgm:prSet presAssocID="{54098869-3B31-499C-8CBB-79AD6B63750C}" presName="child2group" presStyleCnt="0"/>
      <dgm:spPr/>
      <dgm:t>
        <a:bodyPr/>
        <a:lstStyle/>
        <a:p>
          <a:endParaRPr lang="sv-SE"/>
        </a:p>
      </dgm:t>
    </dgm:pt>
    <dgm:pt modelId="{967FD4B2-9913-4BBE-8CA1-1B758B26748E}" type="pres">
      <dgm:prSet presAssocID="{54098869-3B31-499C-8CBB-79AD6B63750C}" presName="child2" presStyleLbl="bgAcc1" presStyleIdx="1" presStyleCnt="4" custScaleX="132868" custLinFactNeighborX="17296"/>
      <dgm:spPr/>
      <dgm:t>
        <a:bodyPr/>
        <a:lstStyle/>
        <a:p>
          <a:endParaRPr lang="sv-SE"/>
        </a:p>
      </dgm:t>
    </dgm:pt>
    <dgm:pt modelId="{9CCDE21E-BDB9-4F34-89BF-04C65DD74B89}" type="pres">
      <dgm:prSet presAssocID="{54098869-3B31-499C-8CBB-79AD6B63750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8A6D198-BA1C-4353-BA67-E53F79EFDC16}" type="pres">
      <dgm:prSet presAssocID="{54098869-3B31-499C-8CBB-79AD6B63750C}" presName="child3group" presStyleCnt="0"/>
      <dgm:spPr/>
      <dgm:t>
        <a:bodyPr/>
        <a:lstStyle/>
        <a:p>
          <a:endParaRPr lang="sv-SE"/>
        </a:p>
      </dgm:t>
    </dgm:pt>
    <dgm:pt modelId="{0EEC9BB4-B632-49AB-BABD-2EC8CEDC5E4C}" type="pres">
      <dgm:prSet presAssocID="{54098869-3B31-499C-8CBB-79AD6B63750C}" presName="child3" presStyleLbl="bgAcc1" presStyleIdx="2" presStyleCnt="4" custScaleX="132868" custLinFactNeighborX="27724" custLinFactNeighborY="-18571"/>
      <dgm:spPr/>
      <dgm:t>
        <a:bodyPr/>
        <a:lstStyle/>
        <a:p>
          <a:endParaRPr lang="sv-SE"/>
        </a:p>
      </dgm:t>
    </dgm:pt>
    <dgm:pt modelId="{3BF9F6F0-35E7-4086-88BC-213AF6C006EF}" type="pres">
      <dgm:prSet presAssocID="{54098869-3B31-499C-8CBB-79AD6B63750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5BDCA1F-4895-4973-94C3-D22D08BB2092}" type="pres">
      <dgm:prSet presAssocID="{54098869-3B31-499C-8CBB-79AD6B63750C}" presName="child4group" presStyleCnt="0"/>
      <dgm:spPr/>
      <dgm:t>
        <a:bodyPr/>
        <a:lstStyle/>
        <a:p>
          <a:endParaRPr lang="sv-SE"/>
        </a:p>
      </dgm:t>
    </dgm:pt>
    <dgm:pt modelId="{38237A4F-BAF6-4CA2-ADF2-25F5632DF249}" type="pres">
      <dgm:prSet presAssocID="{54098869-3B31-499C-8CBB-79AD6B63750C}" presName="child4" presStyleLbl="bgAcc1" presStyleIdx="3" presStyleCnt="4" custScaleX="132868" custLinFactNeighborX="-13912" custLinFactNeighborY="-6960"/>
      <dgm:spPr/>
      <dgm:t>
        <a:bodyPr/>
        <a:lstStyle/>
        <a:p>
          <a:endParaRPr lang="sv-SE"/>
        </a:p>
      </dgm:t>
    </dgm:pt>
    <dgm:pt modelId="{433620C2-6663-4A59-9742-86E7914E5537}" type="pres">
      <dgm:prSet presAssocID="{54098869-3B31-499C-8CBB-79AD6B63750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9FB1E5E-1EA5-48E4-BFB0-DED17B32FE83}" type="pres">
      <dgm:prSet presAssocID="{54098869-3B31-499C-8CBB-79AD6B63750C}" presName="childPlaceholder" presStyleCnt="0"/>
      <dgm:spPr/>
      <dgm:t>
        <a:bodyPr/>
        <a:lstStyle/>
        <a:p>
          <a:endParaRPr lang="sv-SE"/>
        </a:p>
      </dgm:t>
    </dgm:pt>
    <dgm:pt modelId="{8A7BDFC5-9D95-4A03-8D72-4D15E05F5C08}" type="pres">
      <dgm:prSet presAssocID="{54098869-3B31-499C-8CBB-79AD6B63750C}" presName="circle" presStyleCnt="0"/>
      <dgm:spPr/>
      <dgm:t>
        <a:bodyPr/>
        <a:lstStyle/>
        <a:p>
          <a:endParaRPr lang="sv-SE"/>
        </a:p>
      </dgm:t>
    </dgm:pt>
    <dgm:pt modelId="{A530633B-7887-4673-8B19-3242D2E8FD70}" type="pres">
      <dgm:prSet presAssocID="{54098869-3B31-499C-8CBB-79AD6B63750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3FC8E85-BC5B-4F82-AF83-3769FC53BAEA}" type="pres">
      <dgm:prSet presAssocID="{54098869-3B31-499C-8CBB-79AD6B63750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980BA90-96A5-4724-A91D-CB88023620A1}" type="pres">
      <dgm:prSet presAssocID="{54098869-3B31-499C-8CBB-79AD6B63750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D7FFA1D-69A7-4794-A2A7-47CDF0487670}" type="pres">
      <dgm:prSet presAssocID="{54098869-3B31-499C-8CBB-79AD6B63750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5CE2B9D-0AEA-4916-A8A1-69AAB1C2F210}" type="pres">
      <dgm:prSet presAssocID="{54098869-3B31-499C-8CBB-79AD6B63750C}" presName="quadrantPlaceholder" presStyleCnt="0"/>
      <dgm:spPr/>
      <dgm:t>
        <a:bodyPr/>
        <a:lstStyle/>
        <a:p>
          <a:endParaRPr lang="sv-SE"/>
        </a:p>
      </dgm:t>
    </dgm:pt>
    <dgm:pt modelId="{D21CCC58-F477-4DE8-94A1-198B762095AF}" type="pres">
      <dgm:prSet presAssocID="{54098869-3B31-499C-8CBB-79AD6B63750C}" presName="center1" presStyleLbl="fgShp" presStyleIdx="0" presStyleCnt="2" custLinFactNeighborY="17121"/>
      <dgm:spPr>
        <a:solidFill>
          <a:srgbClr val="C00000"/>
        </a:solidFill>
      </dgm:spPr>
      <dgm:t>
        <a:bodyPr/>
        <a:lstStyle/>
        <a:p>
          <a:endParaRPr lang="sv-SE"/>
        </a:p>
      </dgm:t>
    </dgm:pt>
    <dgm:pt modelId="{2419378C-C752-4724-A5FC-8F8639BABF2E}" type="pres">
      <dgm:prSet presAssocID="{54098869-3B31-499C-8CBB-79AD6B63750C}" presName="center2" presStyleLbl="fgShp" presStyleIdx="1" presStyleCnt="2" custLinFactNeighborY="-17121"/>
      <dgm:spPr>
        <a:solidFill>
          <a:srgbClr val="C00000"/>
        </a:solidFill>
      </dgm:spPr>
      <dgm:t>
        <a:bodyPr/>
        <a:lstStyle/>
        <a:p>
          <a:endParaRPr lang="sv-SE"/>
        </a:p>
      </dgm:t>
    </dgm:pt>
  </dgm:ptLst>
  <dgm:cxnLst>
    <dgm:cxn modelId="{270B42AC-0631-44EA-8DAE-79DBAD677199}" type="presOf" srcId="{A86FB859-C2A0-4E20-97A0-C81E4763A6B7}" destId="{967FD4B2-9913-4BBE-8CA1-1B758B26748E}" srcOrd="0" destOrd="0" presId="urn:microsoft.com/office/officeart/2005/8/layout/cycle4"/>
    <dgm:cxn modelId="{EA90177E-545D-4935-97D3-4CD595990DCF}" type="presOf" srcId="{3E8A5BDB-7AC3-4F9C-81B3-38CA0BC1E770}" destId="{0A334DD1-F0C3-4594-B161-2EE7B73E8384}" srcOrd="1" destOrd="1" presId="urn:microsoft.com/office/officeart/2005/8/layout/cycle4"/>
    <dgm:cxn modelId="{435B5682-9BB4-470A-B5E9-77D1051578B9}" type="presOf" srcId="{2D9DC205-D7CD-4011-8171-E3523C65A722}" destId="{3BF9F6F0-35E7-4086-88BC-213AF6C006EF}" srcOrd="1" destOrd="0" presId="urn:microsoft.com/office/officeart/2005/8/layout/cycle4"/>
    <dgm:cxn modelId="{162B59FE-903B-4EF4-A5B7-F165F6422AB3}" type="presOf" srcId="{54A595BE-DF36-4945-9AF1-4930F68E51CD}" destId="{433620C2-6663-4A59-9742-86E7914E5537}" srcOrd="1" destOrd="0" presId="urn:microsoft.com/office/officeart/2005/8/layout/cycle4"/>
    <dgm:cxn modelId="{F68D7AA9-B4C4-4357-B51B-5563EB920988}" type="presOf" srcId="{908D7E67-4319-42AA-9008-69C4A21428B0}" destId="{F009CBC4-2DDF-4418-93FB-A1754B8D41EB}" srcOrd="0" destOrd="0" presId="urn:microsoft.com/office/officeart/2005/8/layout/cycle4"/>
    <dgm:cxn modelId="{707D9DEB-4AC4-40AE-8E19-F9AFA4A163EE}" type="presOf" srcId="{18FCE6C8-583B-4FAE-B5D3-877747D09BB5}" destId="{2980BA90-96A5-4724-A91D-CB88023620A1}" srcOrd="0" destOrd="0" presId="urn:microsoft.com/office/officeart/2005/8/layout/cycle4"/>
    <dgm:cxn modelId="{E11A3294-3110-4FFB-BAA1-916D27E02808}" type="presOf" srcId="{D6FCE8DF-4D3E-4F29-BD31-19CBF46B7437}" destId="{9CCDE21E-BDB9-4F34-89BF-04C65DD74B89}" srcOrd="1" destOrd="1" presId="urn:microsoft.com/office/officeart/2005/8/layout/cycle4"/>
    <dgm:cxn modelId="{5C9E8AA4-A8F5-470F-AA99-38751CF25489}" type="presOf" srcId="{2D9DC205-D7CD-4011-8171-E3523C65A722}" destId="{0EEC9BB4-B632-49AB-BABD-2EC8CEDC5E4C}" srcOrd="0" destOrd="0" presId="urn:microsoft.com/office/officeart/2005/8/layout/cycle4"/>
    <dgm:cxn modelId="{516DBA4B-78C2-4293-8F6F-B3F3330091C8}" type="presOf" srcId="{A86FB859-C2A0-4E20-97A0-C81E4763A6B7}" destId="{9CCDE21E-BDB9-4F34-89BF-04C65DD74B89}" srcOrd="1" destOrd="0" presId="urn:microsoft.com/office/officeart/2005/8/layout/cycle4"/>
    <dgm:cxn modelId="{00CB93FC-0834-4769-8CCA-8E139E17962A}" type="presOf" srcId="{D6FCE8DF-4D3E-4F29-BD31-19CBF46B7437}" destId="{967FD4B2-9913-4BBE-8CA1-1B758B26748E}" srcOrd="0" destOrd="1" presId="urn:microsoft.com/office/officeart/2005/8/layout/cycle4"/>
    <dgm:cxn modelId="{55E09B68-0205-40C6-B1F9-F26169A66810}" type="presOf" srcId="{908D7E67-4319-42AA-9008-69C4A21428B0}" destId="{0A334DD1-F0C3-4594-B161-2EE7B73E8384}" srcOrd="1" destOrd="0" presId="urn:microsoft.com/office/officeart/2005/8/layout/cycle4"/>
    <dgm:cxn modelId="{46FA293D-A408-4281-8C9E-783DEA2485B4}" srcId="{A69E2B59-FAE0-4B9C-8294-C3219635ADA9}" destId="{3E8A5BDB-7AC3-4F9C-81B3-38CA0BC1E770}" srcOrd="1" destOrd="0" parTransId="{40373D5E-7901-460B-8907-4EF33172E027}" sibTransId="{F3D41D32-45D1-42B8-91A2-707AD655CDBD}"/>
    <dgm:cxn modelId="{8CA4E571-BD50-4353-8B58-3F6F1D7E996F}" srcId="{54098869-3B31-499C-8CBB-79AD6B63750C}" destId="{A69E2B59-FAE0-4B9C-8294-C3219635ADA9}" srcOrd="0" destOrd="0" parTransId="{A5E2A3BC-1C33-41B4-98F7-701A9BB71888}" sibTransId="{CD7381E7-A648-4D93-A3E5-348A499FDBA0}"/>
    <dgm:cxn modelId="{3F85393F-69D7-4FD4-ABE7-D16CBF4DEC90}" type="presOf" srcId="{54A595BE-DF36-4945-9AF1-4930F68E51CD}" destId="{38237A4F-BAF6-4CA2-ADF2-25F5632DF249}" srcOrd="0" destOrd="0" presId="urn:microsoft.com/office/officeart/2005/8/layout/cycle4"/>
    <dgm:cxn modelId="{B788DA75-A4B8-4006-87DD-6DEC986129AA}" srcId="{89FB2836-69A2-427D-AC60-C2329440BA08}" destId="{A86FB859-C2A0-4E20-97A0-C81E4763A6B7}" srcOrd="0" destOrd="0" parTransId="{D9627EDD-78DB-4855-8FF7-B1579193B5BE}" sibTransId="{93DF00DF-CA3F-4C20-A776-564714C5021A}"/>
    <dgm:cxn modelId="{3254FCEA-0961-4F61-9580-290A75955137}" type="presOf" srcId="{54098869-3B31-499C-8CBB-79AD6B63750C}" destId="{27371E2A-4605-4113-AEB1-43B197083402}" srcOrd="0" destOrd="0" presId="urn:microsoft.com/office/officeart/2005/8/layout/cycle4"/>
    <dgm:cxn modelId="{A03302F8-6408-42B0-A87F-B9D44C176EDC}" srcId="{89FB2836-69A2-427D-AC60-C2329440BA08}" destId="{D6FCE8DF-4D3E-4F29-BD31-19CBF46B7437}" srcOrd="1" destOrd="0" parTransId="{0ABC3FDF-8F75-4ABB-B583-6A03DA03720A}" sibTransId="{DEA465EE-161F-42D8-83ED-7F300C90B56E}"/>
    <dgm:cxn modelId="{3C0022CC-5F15-4813-BC38-385652AD6519}" type="presOf" srcId="{9E73FB73-7B43-4D7E-A97D-7640D43B3560}" destId="{1D7FFA1D-69A7-4794-A2A7-47CDF0487670}" srcOrd="0" destOrd="0" presId="urn:microsoft.com/office/officeart/2005/8/layout/cycle4"/>
    <dgm:cxn modelId="{13E3A67A-5885-4FE6-A436-6F8468CE8652}" srcId="{9E73FB73-7B43-4D7E-A97D-7640D43B3560}" destId="{54A595BE-DF36-4945-9AF1-4930F68E51CD}" srcOrd="0" destOrd="0" parTransId="{3BC00414-D311-42C2-A3EF-9F4AF29C8042}" sibTransId="{91D24580-0D49-4953-9C0F-DFD6C7C849A3}"/>
    <dgm:cxn modelId="{54E442DA-7389-42CE-AE7A-073C641C0CC8}" srcId="{18FCE6C8-583B-4FAE-B5D3-877747D09BB5}" destId="{2D9DC205-D7CD-4011-8171-E3523C65A722}" srcOrd="0" destOrd="0" parTransId="{BD40FC2F-6B84-44DF-826F-432B63032D23}" sibTransId="{D5C95AF8-3D78-45CE-BA4B-96D6D73EA7E6}"/>
    <dgm:cxn modelId="{612B065C-663F-41F8-8010-1F82E2B64FE6}" srcId="{54098869-3B31-499C-8CBB-79AD6B63750C}" destId="{89FB2836-69A2-427D-AC60-C2329440BA08}" srcOrd="1" destOrd="0" parTransId="{911BCE64-C2C8-4B0F-BA55-7C52481E9654}" sibTransId="{B0838688-D18F-4FDF-86F1-F1727F348102}"/>
    <dgm:cxn modelId="{62488EFD-289A-4821-8455-441BE3B86266}" type="presOf" srcId="{A69E2B59-FAE0-4B9C-8294-C3219635ADA9}" destId="{A530633B-7887-4673-8B19-3242D2E8FD70}" srcOrd="0" destOrd="0" presId="urn:microsoft.com/office/officeart/2005/8/layout/cycle4"/>
    <dgm:cxn modelId="{AA8EB146-DD12-45AB-96D5-AF11D1A378E4}" srcId="{54098869-3B31-499C-8CBB-79AD6B63750C}" destId="{9E73FB73-7B43-4D7E-A97D-7640D43B3560}" srcOrd="3" destOrd="0" parTransId="{55E7545B-5C2B-416A-8ADF-9EDDB4BA1C2F}" sibTransId="{78C13743-B388-4846-A7AF-4F5C2D4675B7}"/>
    <dgm:cxn modelId="{88E6D896-A77F-4ABC-BFF0-F84FECF986A6}" type="presOf" srcId="{3E8A5BDB-7AC3-4F9C-81B3-38CA0BC1E770}" destId="{F009CBC4-2DDF-4418-93FB-A1754B8D41EB}" srcOrd="0" destOrd="1" presId="urn:microsoft.com/office/officeart/2005/8/layout/cycle4"/>
    <dgm:cxn modelId="{D18D65D9-D883-4771-8A42-DB7000931A24}" srcId="{54098869-3B31-499C-8CBB-79AD6B63750C}" destId="{18FCE6C8-583B-4FAE-B5D3-877747D09BB5}" srcOrd="2" destOrd="0" parTransId="{2AA2C001-B4E6-42E5-9827-7815D71261FA}" sibTransId="{315DFA47-2FD1-416F-9B5F-953B1AF3BA87}"/>
    <dgm:cxn modelId="{85DC6283-A751-417C-95D8-CB23DC8FAE97}" srcId="{A69E2B59-FAE0-4B9C-8294-C3219635ADA9}" destId="{908D7E67-4319-42AA-9008-69C4A21428B0}" srcOrd="0" destOrd="0" parTransId="{819AFAE7-E120-4D04-9903-F54EBBFA51FD}" sibTransId="{DB6E3480-180F-483C-AE4E-ADB77BF0EFAA}"/>
    <dgm:cxn modelId="{FA6352D4-24A9-4B7B-8723-84AAC585C993}" type="presOf" srcId="{89FB2836-69A2-427D-AC60-C2329440BA08}" destId="{13FC8E85-BC5B-4F82-AF83-3769FC53BAEA}" srcOrd="0" destOrd="0" presId="urn:microsoft.com/office/officeart/2005/8/layout/cycle4"/>
    <dgm:cxn modelId="{186EA11C-6099-43F1-9A5D-3B45E1D79650}" type="presParOf" srcId="{27371E2A-4605-4113-AEB1-43B197083402}" destId="{9FB7BFB9-4DB5-45F2-9612-E8C049554B7D}" srcOrd="0" destOrd="0" presId="urn:microsoft.com/office/officeart/2005/8/layout/cycle4"/>
    <dgm:cxn modelId="{320A009F-54C2-4A00-B5E3-FC40ACDBFEA7}" type="presParOf" srcId="{9FB7BFB9-4DB5-45F2-9612-E8C049554B7D}" destId="{D3D4D057-7539-4A4F-AE1F-67D9E5C4CBE7}" srcOrd="0" destOrd="0" presId="urn:microsoft.com/office/officeart/2005/8/layout/cycle4"/>
    <dgm:cxn modelId="{0F4FB142-6A02-456F-833C-7A994C61CBB5}" type="presParOf" srcId="{D3D4D057-7539-4A4F-AE1F-67D9E5C4CBE7}" destId="{F009CBC4-2DDF-4418-93FB-A1754B8D41EB}" srcOrd="0" destOrd="0" presId="urn:microsoft.com/office/officeart/2005/8/layout/cycle4"/>
    <dgm:cxn modelId="{50F98E03-F67C-4A45-90A7-A96E3890E071}" type="presParOf" srcId="{D3D4D057-7539-4A4F-AE1F-67D9E5C4CBE7}" destId="{0A334DD1-F0C3-4594-B161-2EE7B73E8384}" srcOrd="1" destOrd="0" presId="urn:microsoft.com/office/officeart/2005/8/layout/cycle4"/>
    <dgm:cxn modelId="{08ACAC7B-32FE-42AA-9B58-12400D269482}" type="presParOf" srcId="{9FB7BFB9-4DB5-45F2-9612-E8C049554B7D}" destId="{44798D37-0FFA-46A6-A3F2-4432AF0B926B}" srcOrd="1" destOrd="0" presId="urn:microsoft.com/office/officeart/2005/8/layout/cycle4"/>
    <dgm:cxn modelId="{196E2F67-4D84-467B-AF02-5FE53DB47B27}" type="presParOf" srcId="{44798D37-0FFA-46A6-A3F2-4432AF0B926B}" destId="{967FD4B2-9913-4BBE-8CA1-1B758B26748E}" srcOrd="0" destOrd="0" presId="urn:microsoft.com/office/officeart/2005/8/layout/cycle4"/>
    <dgm:cxn modelId="{C232F1B9-B82B-40E0-BCAD-F5E924955B33}" type="presParOf" srcId="{44798D37-0FFA-46A6-A3F2-4432AF0B926B}" destId="{9CCDE21E-BDB9-4F34-89BF-04C65DD74B89}" srcOrd="1" destOrd="0" presId="urn:microsoft.com/office/officeart/2005/8/layout/cycle4"/>
    <dgm:cxn modelId="{013F85E2-B3A9-48CC-8D04-27D7F5ECC729}" type="presParOf" srcId="{9FB7BFB9-4DB5-45F2-9612-E8C049554B7D}" destId="{E8A6D198-BA1C-4353-BA67-E53F79EFDC16}" srcOrd="2" destOrd="0" presId="urn:microsoft.com/office/officeart/2005/8/layout/cycle4"/>
    <dgm:cxn modelId="{CB0333B5-A999-4638-8D58-31F13043C3F5}" type="presParOf" srcId="{E8A6D198-BA1C-4353-BA67-E53F79EFDC16}" destId="{0EEC9BB4-B632-49AB-BABD-2EC8CEDC5E4C}" srcOrd="0" destOrd="0" presId="urn:microsoft.com/office/officeart/2005/8/layout/cycle4"/>
    <dgm:cxn modelId="{6A629A90-A5E9-4C5E-8EC6-2022B2708A0A}" type="presParOf" srcId="{E8A6D198-BA1C-4353-BA67-E53F79EFDC16}" destId="{3BF9F6F0-35E7-4086-88BC-213AF6C006EF}" srcOrd="1" destOrd="0" presId="urn:microsoft.com/office/officeart/2005/8/layout/cycle4"/>
    <dgm:cxn modelId="{19052DCD-1D66-4AA0-A61B-424F4BC22481}" type="presParOf" srcId="{9FB7BFB9-4DB5-45F2-9612-E8C049554B7D}" destId="{15BDCA1F-4895-4973-94C3-D22D08BB2092}" srcOrd="3" destOrd="0" presId="urn:microsoft.com/office/officeart/2005/8/layout/cycle4"/>
    <dgm:cxn modelId="{F7BCC37D-7F6C-458B-BD17-1FA8F9ABA303}" type="presParOf" srcId="{15BDCA1F-4895-4973-94C3-D22D08BB2092}" destId="{38237A4F-BAF6-4CA2-ADF2-25F5632DF249}" srcOrd="0" destOrd="0" presId="urn:microsoft.com/office/officeart/2005/8/layout/cycle4"/>
    <dgm:cxn modelId="{8BA12B3A-95E6-4140-8A01-769D63C3DBDE}" type="presParOf" srcId="{15BDCA1F-4895-4973-94C3-D22D08BB2092}" destId="{433620C2-6663-4A59-9742-86E7914E5537}" srcOrd="1" destOrd="0" presId="urn:microsoft.com/office/officeart/2005/8/layout/cycle4"/>
    <dgm:cxn modelId="{4E56B1BE-05DB-44BE-9AC7-15A73017514D}" type="presParOf" srcId="{9FB7BFB9-4DB5-45F2-9612-E8C049554B7D}" destId="{79FB1E5E-1EA5-48E4-BFB0-DED17B32FE83}" srcOrd="4" destOrd="0" presId="urn:microsoft.com/office/officeart/2005/8/layout/cycle4"/>
    <dgm:cxn modelId="{C7DB53C3-43FB-4027-A3C0-17EB3275C286}" type="presParOf" srcId="{27371E2A-4605-4113-AEB1-43B197083402}" destId="{8A7BDFC5-9D95-4A03-8D72-4D15E05F5C08}" srcOrd="1" destOrd="0" presId="urn:microsoft.com/office/officeart/2005/8/layout/cycle4"/>
    <dgm:cxn modelId="{D4D30DCE-7600-416A-98D9-0BA514E485C2}" type="presParOf" srcId="{8A7BDFC5-9D95-4A03-8D72-4D15E05F5C08}" destId="{A530633B-7887-4673-8B19-3242D2E8FD70}" srcOrd="0" destOrd="0" presId="urn:microsoft.com/office/officeart/2005/8/layout/cycle4"/>
    <dgm:cxn modelId="{0022C56E-D1FF-426D-B574-664F2FDE13B8}" type="presParOf" srcId="{8A7BDFC5-9D95-4A03-8D72-4D15E05F5C08}" destId="{13FC8E85-BC5B-4F82-AF83-3769FC53BAEA}" srcOrd="1" destOrd="0" presId="urn:microsoft.com/office/officeart/2005/8/layout/cycle4"/>
    <dgm:cxn modelId="{C0E82034-43A7-47A5-8F42-48F1E05088F9}" type="presParOf" srcId="{8A7BDFC5-9D95-4A03-8D72-4D15E05F5C08}" destId="{2980BA90-96A5-4724-A91D-CB88023620A1}" srcOrd="2" destOrd="0" presId="urn:microsoft.com/office/officeart/2005/8/layout/cycle4"/>
    <dgm:cxn modelId="{D99F53C7-46A8-4528-A5CC-49CDA74130D7}" type="presParOf" srcId="{8A7BDFC5-9D95-4A03-8D72-4D15E05F5C08}" destId="{1D7FFA1D-69A7-4794-A2A7-47CDF0487670}" srcOrd="3" destOrd="0" presId="urn:microsoft.com/office/officeart/2005/8/layout/cycle4"/>
    <dgm:cxn modelId="{B7185278-601F-4ACB-BC67-FF5BD2E821F9}" type="presParOf" srcId="{8A7BDFC5-9D95-4A03-8D72-4D15E05F5C08}" destId="{05CE2B9D-0AEA-4916-A8A1-69AAB1C2F210}" srcOrd="4" destOrd="0" presId="urn:microsoft.com/office/officeart/2005/8/layout/cycle4"/>
    <dgm:cxn modelId="{89707361-1E37-4BA5-A94A-2BE9F0837DA3}" type="presParOf" srcId="{27371E2A-4605-4113-AEB1-43B197083402}" destId="{D21CCC58-F477-4DE8-94A1-198B762095AF}" srcOrd="2" destOrd="0" presId="urn:microsoft.com/office/officeart/2005/8/layout/cycle4"/>
    <dgm:cxn modelId="{09101660-9658-48FF-A898-10ACCEA48262}" type="presParOf" srcId="{27371E2A-4605-4113-AEB1-43B197083402}" destId="{2419378C-C752-4724-A5FC-8F8639BABF2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5C6FC4-7594-4682-A87A-5B3C9952C818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C156DF46-EF0D-4DC3-A783-C31B71DD1447}">
      <dgm:prSet phldrT="[Text]" custT="1"/>
      <dgm:spPr/>
      <dgm:t>
        <a:bodyPr/>
        <a:lstStyle/>
        <a:p>
          <a:r>
            <a:rPr lang="sv-SE" sz="1600" b="1" dirty="0"/>
            <a:t>KF:s budget</a:t>
          </a:r>
        </a:p>
      </dgm:t>
    </dgm:pt>
    <dgm:pt modelId="{5E225C54-0443-47C9-919B-C880066051C4}" type="parTrans" cxnId="{C9F3B1A5-1A3B-4464-BCD8-6E33C188AFC9}">
      <dgm:prSet/>
      <dgm:spPr/>
      <dgm:t>
        <a:bodyPr/>
        <a:lstStyle/>
        <a:p>
          <a:endParaRPr lang="sv-SE"/>
        </a:p>
      </dgm:t>
    </dgm:pt>
    <dgm:pt modelId="{24014374-AEF0-4577-8526-0BA677BC1F01}" type="sibTrans" cxnId="{C9F3B1A5-1A3B-4464-BCD8-6E33C188AFC9}">
      <dgm:prSet/>
      <dgm:spPr/>
      <dgm:t>
        <a:bodyPr/>
        <a:lstStyle/>
        <a:p>
          <a:endParaRPr lang="sv-SE"/>
        </a:p>
      </dgm:t>
    </dgm:pt>
    <dgm:pt modelId="{EA6E4165-A0D8-42D1-B1DC-B3B376D9FDB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v-SE" sz="1600" b="1" dirty="0"/>
            <a:t>Utvecklings</a:t>
          </a:r>
        </a:p>
        <a:p>
          <a:r>
            <a:rPr lang="sv-SE" sz="1600" b="1" dirty="0"/>
            <a:t>behov </a:t>
          </a:r>
          <a:r>
            <a:rPr lang="sv-SE" sz="1600" b="1" dirty="0" smtClean="0"/>
            <a:t>grund</a:t>
          </a:r>
        </a:p>
        <a:p>
          <a:r>
            <a:rPr lang="sv-SE" sz="1600" b="1" dirty="0" smtClean="0"/>
            <a:t>uppdraget</a:t>
          </a:r>
          <a:endParaRPr lang="sv-SE" sz="1600" b="1" dirty="0"/>
        </a:p>
      </dgm:t>
    </dgm:pt>
    <dgm:pt modelId="{36742796-CBFA-4AFB-8D27-56343D07A5B0}" type="parTrans" cxnId="{B7DE9DF6-7D0D-4CE6-B06B-CB9AB1700834}">
      <dgm:prSet/>
      <dgm:spPr/>
      <dgm:t>
        <a:bodyPr/>
        <a:lstStyle/>
        <a:p>
          <a:endParaRPr lang="sv-SE"/>
        </a:p>
      </dgm:t>
    </dgm:pt>
    <dgm:pt modelId="{DB64B0FD-4095-41C7-BF6B-5814153E2767}" type="sibTrans" cxnId="{B7DE9DF6-7D0D-4CE6-B06B-CB9AB1700834}">
      <dgm:prSet/>
      <dgm:spPr/>
      <dgm:t>
        <a:bodyPr/>
        <a:lstStyle/>
        <a:p>
          <a:endParaRPr lang="sv-SE"/>
        </a:p>
      </dgm:t>
    </dgm:pt>
    <dgm:pt modelId="{AF2EECF0-1A12-47E5-A9B3-242C1E2A9622}">
      <dgm:prSet phldrT="[Text]"/>
      <dgm:spPr/>
      <dgm:t>
        <a:bodyPr/>
        <a:lstStyle/>
        <a:p>
          <a:r>
            <a:rPr lang="sv-SE" b="1" dirty="0">
              <a:solidFill>
                <a:schemeClr val="tx1">
                  <a:lumMod val="50000"/>
                </a:schemeClr>
              </a:solidFill>
            </a:rPr>
            <a:t>Inriktningsdokument</a:t>
          </a:r>
        </a:p>
      </dgm:t>
    </dgm:pt>
    <dgm:pt modelId="{B730D37E-0445-4974-A195-FDA1A9FCBE93}" type="parTrans" cxnId="{72728AA4-441B-47A1-BCCE-38AA41AD964D}">
      <dgm:prSet/>
      <dgm:spPr/>
      <dgm:t>
        <a:bodyPr/>
        <a:lstStyle/>
        <a:p>
          <a:endParaRPr lang="sv-SE"/>
        </a:p>
      </dgm:t>
    </dgm:pt>
    <dgm:pt modelId="{72080015-5B2F-4BD6-B8B7-B0BE18BAE0A0}" type="sibTrans" cxnId="{72728AA4-441B-47A1-BCCE-38AA41AD964D}">
      <dgm:prSet/>
      <dgm:spPr/>
      <dgm:t>
        <a:bodyPr/>
        <a:lstStyle/>
        <a:p>
          <a:endParaRPr lang="sv-SE"/>
        </a:p>
      </dgm:t>
    </dgm:pt>
    <dgm:pt modelId="{71EE1B81-7DFA-4EDF-BDC9-5CB45958B790}">
      <dgm:prSet phldrT="[Text]" custT="1"/>
      <dgm:spPr/>
      <dgm:t>
        <a:bodyPr/>
        <a:lstStyle/>
        <a:p>
          <a:r>
            <a:rPr lang="sv-SE" sz="1600" b="1" dirty="0"/>
            <a:t>Planer och program</a:t>
          </a:r>
        </a:p>
      </dgm:t>
    </dgm:pt>
    <dgm:pt modelId="{4D1C5894-6CEF-4EE4-B3B2-E6EDC1FD2DB7}" type="parTrans" cxnId="{319AEA5B-DA83-4C4D-8655-245447FB4B6B}">
      <dgm:prSet/>
      <dgm:spPr/>
      <dgm:t>
        <a:bodyPr/>
        <a:lstStyle/>
        <a:p>
          <a:endParaRPr lang="sv-SE"/>
        </a:p>
      </dgm:t>
    </dgm:pt>
    <dgm:pt modelId="{DE885686-2E25-4488-8ADC-7C88B9344D7A}" type="sibTrans" cxnId="{319AEA5B-DA83-4C4D-8655-245447FB4B6B}">
      <dgm:prSet/>
      <dgm:spPr/>
      <dgm:t>
        <a:bodyPr/>
        <a:lstStyle/>
        <a:p>
          <a:endParaRPr lang="sv-SE"/>
        </a:p>
      </dgm:t>
    </dgm:pt>
    <dgm:pt modelId="{303EB32D-65F5-47F0-A05A-014E21BBE510}" type="pres">
      <dgm:prSet presAssocID="{355C6FC4-7594-4682-A87A-5B3C9952C81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8B8BEDA-2D26-4AB1-B49C-B6FB36490D79}" type="pres">
      <dgm:prSet presAssocID="{355C6FC4-7594-4682-A87A-5B3C9952C818}" presName="ellipse" presStyleLbl="trBgShp" presStyleIdx="0" presStyleCnt="1"/>
      <dgm:spPr/>
      <dgm:t>
        <a:bodyPr/>
        <a:lstStyle/>
        <a:p>
          <a:endParaRPr lang="sv-SE"/>
        </a:p>
      </dgm:t>
    </dgm:pt>
    <dgm:pt modelId="{42430FDA-5653-4C75-AFFC-E4725CE18F72}" type="pres">
      <dgm:prSet presAssocID="{355C6FC4-7594-4682-A87A-5B3C9952C818}" presName="arrow1" presStyleLbl="fgShp" presStyleIdx="0" presStyleCn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sv-SE"/>
        </a:p>
      </dgm:t>
    </dgm:pt>
    <dgm:pt modelId="{1F9AA3B9-B9F1-4851-8500-C7193955B4C7}" type="pres">
      <dgm:prSet presAssocID="{355C6FC4-7594-4682-A87A-5B3C9952C81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A11F57-A9DA-4912-B879-B485DD6E652B}" type="pres">
      <dgm:prSet presAssocID="{EA6E4165-A0D8-42D1-B1DC-B3B376D9FDB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45F955-4F4B-42E3-87C0-914C287B4521}" type="pres">
      <dgm:prSet presAssocID="{71EE1B81-7DFA-4EDF-BDC9-5CB45958B790}" presName="item2" presStyleLbl="node1" presStyleIdx="1" presStyleCnt="3" custScaleX="132704" custScaleY="11618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A1AF0D2-409E-4B49-9CFA-5398FC523C88}" type="pres">
      <dgm:prSet presAssocID="{AF2EECF0-1A12-47E5-A9B3-242C1E2A9622}" presName="item3" presStyleLbl="node1" presStyleIdx="2" presStyleCnt="3" custScaleX="114004" custScaleY="10472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2DFBC53-D3F5-407E-AAE3-9AF6C3363820}" type="pres">
      <dgm:prSet presAssocID="{355C6FC4-7594-4682-A87A-5B3C9952C818}" presName="funnel" presStyleLbl="trAlignAcc1" presStyleIdx="0" presStyleCn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sv-SE"/>
        </a:p>
      </dgm:t>
    </dgm:pt>
  </dgm:ptLst>
  <dgm:cxnLst>
    <dgm:cxn modelId="{C4476EB6-1E9F-44AE-8518-8A4712AA1053}" type="presOf" srcId="{C156DF46-EF0D-4DC3-A783-C31B71DD1447}" destId="{1A1AF0D2-409E-4B49-9CFA-5398FC523C88}" srcOrd="0" destOrd="0" presId="urn:microsoft.com/office/officeart/2005/8/layout/funnel1"/>
    <dgm:cxn modelId="{319AEA5B-DA83-4C4D-8655-245447FB4B6B}" srcId="{355C6FC4-7594-4682-A87A-5B3C9952C818}" destId="{71EE1B81-7DFA-4EDF-BDC9-5CB45958B790}" srcOrd="2" destOrd="0" parTransId="{4D1C5894-6CEF-4EE4-B3B2-E6EDC1FD2DB7}" sibTransId="{DE885686-2E25-4488-8ADC-7C88B9344D7A}"/>
    <dgm:cxn modelId="{C9F3B1A5-1A3B-4464-BCD8-6E33C188AFC9}" srcId="{355C6FC4-7594-4682-A87A-5B3C9952C818}" destId="{C156DF46-EF0D-4DC3-A783-C31B71DD1447}" srcOrd="0" destOrd="0" parTransId="{5E225C54-0443-47C9-919B-C880066051C4}" sibTransId="{24014374-AEF0-4577-8526-0BA677BC1F01}"/>
    <dgm:cxn modelId="{34440295-0D91-4251-B8DC-5D8090AAFA72}" type="presOf" srcId="{355C6FC4-7594-4682-A87A-5B3C9952C818}" destId="{303EB32D-65F5-47F0-A05A-014E21BBE510}" srcOrd="0" destOrd="0" presId="urn:microsoft.com/office/officeart/2005/8/layout/funnel1"/>
    <dgm:cxn modelId="{E2CC4494-914E-4946-9B52-CE82D069309F}" type="presOf" srcId="{71EE1B81-7DFA-4EDF-BDC9-5CB45958B790}" destId="{E1A11F57-A9DA-4912-B879-B485DD6E652B}" srcOrd="0" destOrd="0" presId="urn:microsoft.com/office/officeart/2005/8/layout/funnel1"/>
    <dgm:cxn modelId="{5A41F1E6-A3CB-463D-B438-F6AE99BC935A}" type="presOf" srcId="{AF2EECF0-1A12-47E5-A9B3-242C1E2A9622}" destId="{1F9AA3B9-B9F1-4851-8500-C7193955B4C7}" srcOrd="0" destOrd="0" presId="urn:microsoft.com/office/officeart/2005/8/layout/funnel1"/>
    <dgm:cxn modelId="{72728AA4-441B-47A1-BCCE-38AA41AD964D}" srcId="{355C6FC4-7594-4682-A87A-5B3C9952C818}" destId="{AF2EECF0-1A12-47E5-A9B3-242C1E2A9622}" srcOrd="3" destOrd="0" parTransId="{B730D37E-0445-4974-A195-FDA1A9FCBE93}" sibTransId="{72080015-5B2F-4BD6-B8B7-B0BE18BAE0A0}"/>
    <dgm:cxn modelId="{C6DA52EE-A8D8-4703-B583-6B3DFC07FB9B}" type="presOf" srcId="{EA6E4165-A0D8-42D1-B1DC-B3B376D9FDB6}" destId="{3745F955-4F4B-42E3-87C0-914C287B4521}" srcOrd="0" destOrd="0" presId="urn:microsoft.com/office/officeart/2005/8/layout/funnel1"/>
    <dgm:cxn modelId="{B7DE9DF6-7D0D-4CE6-B06B-CB9AB1700834}" srcId="{355C6FC4-7594-4682-A87A-5B3C9952C818}" destId="{EA6E4165-A0D8-42D1-B1DC-B3B376D9FDB6}" srcOrd="1" destOrd="0" parTransId="{36742796-CBFA-4AFB-8D27-56343D07A5B0}" sibTransId="{DB64B0FD-4095-41C7-BF6B-5814153E2767}"/>
    <dgm:cxn modelId="{F8A3A282-F62D-45AA-B95E-B9DCB8E22AD0}" type="presParOf" srcId="{303EB32D-65F5-47F0-A05A-014E21BBE510}" destId="{E8B8BEDA-2D26-4AB1-B49C-B6FB36490D79}" srcOrd="0" destOrd="0" presId="urn:microsoft.com/office/officeart/2005/8/layout/funnel1"/>
    <dgm:cxn modelId="{2898B815-3A21-4AED-A785-87C6C1545042}" type="presParOf" srcId="{303EB32D-65F5-47F0-A05A-014E21BBE510}" destId="{42430FDA-5653-4C75-AFFC-E4725CE18F72}" srcOrd="1" destOrd="0" presId="urn:microsoft.com/office/officeart/2005/8/layout/funnel1"/>
    <dgm:cxn modelId="{AF229456-71C1-4BB9-BA0C-E3C1B253A9B7}" type="presParOf" srcId="{303EB32D-65F5-47F0-A05A-014E21BBE510}" destId="{1F9AA3B9-B9F1-4851-8500-C7193955B4C7}" srcOrd="2" destOrd="0" presId="urn:microsoft.com/office/officeart/2005/8/layout/funnel1"/>
    <dgm:cxn modelId="{DB7FD562-760B-4798-A8D5-C55129A50CEC}" type="presParOf" srcId="{303EB32D-65F5-47F0-A05A-014E21BBE510}" destId="{E1A11F57-A9DA-4912-B879-B485DD6E652B}" srcOrd="3" destOrd="0" presId="urn:microsoft.com/office/officeart/2005/8/layout/funnel1"/>
    <dgm:cxn modelId="{DF5E7DE7-71D0-4C38-A39C-CF959FD8DA16}" type="presParOf" srcId="{303EB32D-65F5-47F0-A05A-014E21BBE510}" destId="{3745F955-4F4B-42E3-87C0-914C287B4521}" srcOrd="4" destOrd="0" presId="urn:microsoft.com/office/officeart/2005/8/layout/funnel1"/>
    <dgm:cxn modelId="{EA173E74-8443-4917-A1D4-C7F8AF4E7513}" type="presParOf" srcId="{303EB32D-65F5-47F0-A05A-014E21BBE510}" destId="{1A1AF0D2-409E-4B49-9CFA-5398FC523C88}" srcOrd="5" destOrd="0" presId="urn:microsoft.com/office/officeart/2005/8/layout/funnel1"/>
    <dgm:cxn modelId="{E56CC94A-2152-4072-A6A0-6A20F7B2D088}" type="presParOf" srcId="{303EB32D-65F5-47F0-A05A-014E21BBE510}" destId="{32DFBC53-D3F5-407E-AAE3-9AF6C33638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CDBF8-78DF-468F-BB63-FFA931776DEB}">
      <dsp:nvSpPr>
        <dsp:cNvPr id="0" name=""/>
        <dsp:cNvSpPr/>
      </dsp:nvSpPr>
      <dsp:spPr>
        <a:xfrm>
          <a:off x="1368402" y="667746"/>
          <a:ext cx="4657477" cy="4657477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/>
            <a:t>Reglementen ägardirektiv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/>
            <a:t>bolagsordningar</a:t>
          </a:r>
        </a:p>
      </dsp:txBody>
      <dsp:txXfrm>
        <a:off x="3755913" y="1363596"/>
        <a:ext cx="1580215" cy="1081200"/>
      </dsp:txXfrm>
    </dsp:sp>
    <dsp:sp modelId="{F528FE0A-F939-4C7F-9BF1-80FBFD9408F4}">
      <dsp:nvSpPr>
        <dsp:cNvPr id="0" name=""/>
        <dsp:cNvSpPr/>
      </dsp:nvSpPr>
      <dsp:spPr>
        <a:xfrm>
          <a:off x="1365700" y="662224"/>
          <a:ext cx="4657477" cy="4657477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>
              <a:solidFill>
                <a:schemeClr val="tx1">
                  <a:lumMod val="50000"/>
                </a:schemeClr>
              </a:solidFill>
            </a:rPr>
            <a:t>Kommunfull-mäktiges budget</a:t>
          </a:r>
        </a:p>
      </dsp:txBody>
      <dsp:txXfrm>
        <a:off x="4409695" y="2769178"/>
        <a:ext cx="1386154" cy="1169913"/>
      </dsp:txXfrm>
    </dsp:sp>
    <dsp:sp modelId="{5E13CA19-C071-40C7-9C75-6489D47D4172}">
      <dsp:nvSpPr>
        <dsp:cNvPr id="0" name=""/>
        <dsp:cNvSpPr/>
      </dsp:nvSpPr>
      <dsp:spPr>
        <a:xfrm>
          <a:off x="1373245" y="667860"/>
          <a:ext cx="4657477" cy="4657477"/>
        </a:xfrm>
        <a:prstGeom prst="pie">
          <a:avLst>
            <a:gd name="adj1" fmla="val 3240000"/>
            <a:gd name="adj2" fmla="val 756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>
              <a:solidFill>
                <a:schemeClr val="tx1">
                  <a:lumMod val="50000"/>
                </a:schemeClr>
              </a:solidFill>
            </a:rPr>
            <a:t>Regler,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>
              <a:solidFill>
                <a:schemeClr val="tx1">
                  <a:lumMod val="50000"/>
                </a:schemeClr>
              </a:solidFill>
            </a:rPr>
            <a:t>riktlinjer,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>
              <a:solidFill>
                <a:schemeClr val="tx1">
                  <a:lumMod val="50000"/>
                </a:schemeClr>
              </a:solidFill>
            </a:rPr>
            <a:t>policyer, </a:t>
          </a:r>
          <a:r>
            <a:rPr lang="sv-SE" sz="1200" b="1" kern="1200" dirty="0" err="1">
              <a:solidFill>
                <a:schemeClr val="tx1">
                  <a:lumMod val="50000"/>
                </a:schemeClr>
              </a:solidFill>
            </a:rPr>
            <a:t>etc</a:t>
          </a:r>
          <a:endParaRPr lang="sv-SE" sz="12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870292" y="4160968"/>
        <a:ext cx="1663384" cy="998030"/>
      </dsp:txXfrm>
    </dsp:sp>
    <dsp:sp modelId="{A4FEB9EA-BF72-49C3-9C9C-B3DDB79F1151}">
      <dsp:nvSpPr>
        <dsp:cNvPr id="0" name=""/>
        <dsp:cNvSpPr/>
      </dsp:nvSpPr>
      <dsp:spPr>
        <a:xfrm>
          <a:off x="1364629" y="659243"/>
          <a:ext cx="4657477" cy="4657477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/>
            <a:t>Program,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v-SE" sz="1200" b="1" kern="1200" dirty="0"/>
            <a:t>planer, </a:t>
          </a:r>
          <a:r>
            <a:rPr lang="sv-SE" sz="1200" b="1" kern="1200" dirty="0" err="1"/>
            <a:t>etc</a:t>
          </a:r>
          <a:endParaRPr lang="sv-SE" sz="1200" b="1" kern="1200" dirty="0"/>
        </a:p>
      </dsp:txBody>
      <dsp:txXfrm>
        <a:off x="1586414" y="2766197"/>
        <a:ext cx="1386154" cy="1169913"/>
      </dsp:txXfrm>
    </dsp:sp>
    <dsp:sp modelId="{87B4C0A2-8E5C-4A2E-A805-0C4070343027}">
      <dsp:nvSpPr>
        <dsp:cNvPr id="0" name=""/>
        <dsp:cNvSpPr/>
      </dsp:nvSpPr>
      <dsp:spPr>
        <a:xfrm>
          <a:off x="1366632" y="669210"/>
          <a:ext cx="4657477" cy="4657477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b="1" kern="1200" dirty="0"/>
            <a:t>Löpande beslut</a:t>
          </a:r>
          <a:endParaRPr lang="sv-SE" sz="1000" b="1" kern="1200" dirty="0"/>
        </a:p>
      </dsp:txBody>
      <dsp:txXfrm>
        <a:off x="2045847" y="1378921"/>
        <a:ext cx="1580215" cy="1081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7F1159-7B55-44D4-9024-5D25A4DFFAD8}">
      <dsp:nvSpPr>
        <dsp:cNvPr id="0" name=""/>
        <dsp:cNvSpPr/>
      </dsp:nvSpPr>
      <dsp:spPr>
        <a:xfrm>
          <a:off x="3532520" y="1105130"/>
          <a:ext cx="1061677" cy="505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21"/>
              </a:lnTo>
              <a:lnTo>
                <a:pt x="1061677" y="344321"/>
              </a:lnTo>
              <a:lnTo>
                <a:pt x="1061677" y="5052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1AD5A-39D2-4A6B-B470-C712BA3F1920}">
      <dsp:nvSpPr>
        <dsp:cNvPr id="0" name=""/>
        <dsp:cNvSpPr/>
      </dsp:nvSpPr>
      <dsp:spPr>
        <a:xfrm>
          <a:off x="2470842" y="2713571"/>
          <a:ext cx="1061677" cy="505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21"/>
              </a:lnTo>
              <a:lnTo>
                <a:pt x="1061677" y="344321"/>
              </a:lnTo>
              <a:lnTo>
                <a:pt x="1061677" y="5052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CDF26-81C4-4E56-8211-7E0A150A3E33}">
      <dsp:nvSpPr>
        <dsp:cNvPr id="0" name=""/>
        <dsp:cNvSpPr/>
      </dsp:nvSpPr>
      <dsp:spPr>
        <a:xfrm>
          <a:off x="1409165" y="2713571"/>
          <a:ext cx="1061677" cy="505261"/>
        </a:xfrm>
        <a:custGeom>
          <a:avLst/>
          <a:gdLst/>
          <a:ahLst/>
          <a:cxnLst/>
          <a:rect l="0" t="0" r="0" b="0"/>
          <a:pathLst>
            <a:path>
              <a:moveTo>
                <a:pt x="1061677" y="0"/>
              </a:moveTo>
              <a:lnTo>
                <a:pt x="1061677" y="344321"/>
              </a:lnTo>
              <a:lnTo>
                <a:pt x="0" y="344321"/>
              </a:lnTo>
              <a:lnTo>
                <a:pt x="0" y="5052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8B190-1024-4C58-9B48-A0685238AE83}">
      <dsp:nvSpPr>
        <dsp:cNvPr id="0" name=""/>
        <dsp:cNvSpPr/>
      </dsp:nvSpPr>
      <dsp:spPr>
        <a:xfrm>
          <a:off x="2470842" y="1105130"/>
          <a:ext cx="1061677" cy="505261"/>
        </a:xfrm>
        <a:custGeom>
          <a:avLst/>
          <a:gdLst/>
          <a:ahLst/>
          <a:cxnLst/>
          <a:rect l="0" t="0" r="0" b="0"/>
          <a:pathLst>
            <a:path>
              <a:moveTo>
                <a:pt x="1061677" y="0"/>
              </a:moveTo>
              <a:lnTo>
                <a:pt x="1061677" y="344321"/>
              </a:lnTo>
              <a:lnTo>
                <a:pt x="0" y="344321"/>
              </a:lnTo>
              <a:lnTo>
                <a:pt x="0" y="5052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50B6C-A12A-44E4-918D-646C750CE7C3}">
      <dsp:nvSpPr>
        <dsp:cNvPr id="0" name=""/>
        <dsp:cNvSpPr/>
      </dsp:nvSpPr>
      <dsp:spPr>
        <a:xfrm>
          <a:off x="2663874" y="1951"/>
          <a:ext cx="1737290" cy="110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088DC-622C-439F-A97F-A9CE45FEB987}">
      <dsp:nvSpPr>
        <dsp:cNvPr id="0" name=""/>
        <dsp:cNvSpPr/>
      </dsp:nvSpPr>
      <dsp:spPr>
        <a:xfrm>
          <a:off x="2856907" y="185331"/>
          <a:ext cx="1737290" cy="110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>
              <a:solidFill>
                <a:schemeClr val="tx1">
                  <a:lumMod val="50000"/>
                </a:schemeClr>
              </a:solidFill>
            </a:rPr>
            <a:t>Kommun-fullmäktige</a:t>
          </a:r>
          <a:endParaRPr lang="sv-SE" sz="1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856907" y="185331"/>
        <a:ext cx="1737290" cy="1103179"/>
      </dsp:txXfrm>
    </dsp:sp>
    <dsp:sp modelId="{23E4D77B-CE33-465D-854F-20B10218F186}">
      <dsp:nvSpPr>
        <dsp:cNvPr id="0" name=""/>
        <dsp:cNvSpPr/>
      </dsp:nvSpPr>
      <dsp:spPr>
        <a:xfrm>
          <a:off x="1602197" y="1610392"/>
          <a:ext cx="1737290" cy="11031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48E2-1B54-4896-BA14-A1B066E185D7}">
      <dsp:nvSpPr>
        <dsp:cNvPr id="0" name=""/>
        <dsp:cNvSpPr/>
      </dsp:nvSpPr>
      <dsp:spPr>
        <a:xfrm>
          <a:off x="1795229" y="1793772"/>
          <a:ext cx="1737290" cy="110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>
              <a:solidFill>
                <a:schemeClr val="tx1">
                  <a:lumMod val="50000"/>
                </a:schemeClr>
              </a:solidFill>
            </a:rPr>
            <a:t>SDN och </a:t>
          </a:r>
          <a:r>
            <a:rPr lang="sv-SE" sz="1600" kern="1200" dirty="0" err="1">
              <a:solidFill>
                <a:schemeClr val="tx1">
                  <a:lumMod val="50000"/>
                </a:schemeClr>
              </a:solidFill>
            </a:rPr>
            <a:t>Utbildnings-nämnden</a:t>
          </a:r>
          <a:endParaRPr lang="sv-SE" sz="1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795229" y="1793772"/>
        <a:ext cx="1737290" cy="1103179"/>
      </dsp:txXfrm>
    </dsp:sp>
    <dsp:sp modelId="{210F4A1E-589E-4291-8DA9-18795F3D844D}">
      <dsp:nvSpPr>
        <dsp:cNvPr id="0" name=""/>
        <dsp:cNvSpPr/>
      </dsp:nvSpPr>
      <dsp:spPr>
        <a:xfrm>
          <a:off x="540520" y="3218833"/>
          <a:ext cx="1737290" cy="1103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A2D3D-B29F-4C3D-AA16-376AB1151435}">
      <dsp:nvSpPr>
        <dsp:cNvPr id="0" name=""/>
        <dsp:cNvSpPr/>
      </dsp:nvSpPr>
      <dsp:spPr>
        <a:xfrm>
          <a:off x="733552" y="3402213"/>
          <a:ext cx="1737290" cy="110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>
              <a:solidFill>
                <a:schemeClr val="tx1">
                  <a:lumMod val="50000"/>
                </a:schemeClr>
              </a:solidFill>
            </a:rPr>
            <a:t>SDN Angered</a:t>
          </a:r>
        </a:p>
      </dsp:txBody>
      <dsp:txXfrm>
        <a:off x="733552" y="3402213"/>
        <a:ext cx="1737290" cy="1103179"/>
      </dsp:txXfrm>
    </dsp:sp>
    <dsp:sp modelId="{68F4A680-7B55-40D5-A97B-3B013049734A}">
      <dsp:nvSpPr>
        <dsp:cNvPr id="0" name=""/>
        <dsp:cNvSpPr/>
      </dsp:nvSpPr>
      <dsp:spPr>
        <a:xfrm>
          <a:off x="2663874" y="3218833"/>
          <a:ext cx="1737290" cy="1103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519B-D31B-4431-91C8-F044B9C24AFB}">
      <dsp:nvSpPr>
        <dsp:cNvPr id="0" name=""/>
        <dsp:cNvSpPr/>
      </dsp:nvSpPr>
      <dsp:spPr>
        <a:xfrm>
          <a:off x="2856907" y="3402213"/>
          <a:ext cx="1737290" cy="110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>
              <a:solidFill>
                <a:schemeClr val="tx1">
                  <a:lumMod val="50000"/>
                </a:schemeClr>
              </a:solidFill>
            </a:rPr>
            <a:t>SDN Östra Gbg</a:t>
          </a:r>
        </a:p>
      </dsp:txBody>
      <dsp:txXfrm>
        <a:off x="2856907" y="3402213"/>
        <a:ext cx="1737290" cy="1103179"/>
      </dsp:txXfrm>
    </dsp:sp>
    <dsp:sp modelId="{D3B200C4-6937-430B-9CE7-CE3EC8B12A31}">
      <dsp:nvSpPr>
        <dsp:cNvPr id="0" name=""/>
        <dsp:cNvSpPr/>
      </dsp:nvSpPr>
      <dsp:spPr>
        <a:xfrm>
          <a:off x="3725552" y="1610392"/>
          <a:ext cx="1737290" cy="11031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9A5F8-887F-4ED4-A59F-623864A66C94}">
      <dsp:nvSpPr>
        <dsp:cNvPr id="0" name=""/>
        <dsp:cNvSpPr/>
      </dsp:nvSpPr>
      <dsp:spPr>
        <a:xfrm>
          <a:off x="3918584" y="1793772"/>
          <a:ext cx="1737290" cy="110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err="1">
              <a:solidFill>
                <a:schemeClr val="tx1">
                  <a:lumMod val="50000"/>
                </a:schemeClr>
              </a:solidFill>
            </a:rPr>
            <a:t>Övr</a:t>
          </a:r>
          <a:r>
            <a:rPr lang="sv-SE" sz="1600" kern="1200" dirty="0">
              <a:solidFill>
                <a:schemeClr val="tx1">
                  <a:lumMod val="50000"/>
                </a:schemeClr>
              </a:solidFill>
            </a:rPr>
            <a:t> facknämnder</a:t>
          </a:r>
        </a:p>
      </dsp:txBody>
      <dsp:txXfrm>
        <a:off x="3918584" y="1793772"/>
        <a:ext cx="1737290" cy="11031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C9BB4-B632-49AB-BABD-2EC8CEDC5E4C}">
      <dsp:nvSpPr>
        <dsp:cNvPr id="0" name=""/>
        <dsp:cNvSpPr/>
      </dsp:nvSpPr>
      <dsp:spPr>
        <a:xfrm>
          <a:off x="5094625" y="2883006"/>
          <a:ext cx="3049300" cy="14866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/>
            <a:t>Jobbar vi i enlighet med vad vi planerat? Vad ska vi agera på?</a:t>
          </a:r>
        </a:p>
      </dsp:txBody>
      <dsp:txXfrm>
        <a:off x="6009415" y="3254664"/>
        <a:ext cx="2134510" cy="1114972"/>
      </dsp:txXfrm>
    </dsp:sp>
    <dsp:sp modelId="{38237A4F-BAF6-4CA2-ADF2-25F5632DF249}">
      <dsp:nvSpPr>
        <dsp:cNvPr id="0" name=""/>
        <dsp:cNvSpPr/>
      </dsp:nvSpPr>
      <dsp:spPr>
        <a:xfrm>
          <a:off x="394635" y="3055619"/>
          <a:ext cx="3049300" cy="14866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>
              <a:latin typeface="Arial" charset="0"/>
            </a:rPr>
            <a:t>Hur</a:t>
          </a:r>
          <a:r>
            <a:rPr lang="en-US" sz="1800" b="1" kern="1200" dirty="0">
              <a:latin typeface="Arial" charset="0"/>
            </a:rPr>
            <a:t> </a:t>
          </a:r>
          <a:r>
            <a:rPr lang="en-US" sz="1800" b="1" kern="1200" dirty="0" err="1">
              <a:latin typeface="Arial" charset="0"/>
            </a:rPr>
            <a:t>gick</a:t>
          </a:r>
          <a:r>
            <a:rPr lang="en-US" sz="1800" b="1" kern="1200" dirty="0">
              <a:latin typeface="Arial" charset="0"/>
            </a:rPr>
            <a:t> </a:t>
          </a:r>
          <a:r>
            <a:rPr lang="en-US" sz="1800" b="1" kern="1200" dirty="0" err="1">
              <a:latin typeface="Arial" charset="0"/>
            </a:rPr>
            <a:t>det</a:t>
          </a:r>
          <a:r>
            <a:rPr lang="en-US" sz="1800" b="1" kern="1200" dirty="0">
              <a:latin typeface="Arial" charset="0"/>
            </a:rPr>
            <a:t>? </a:t>
          </a:r>
          <a:r>
            <a:rPr lang="en-US" sz="1800" b="1" kern="1200" dirty="0" err="1">
              <a:latin typeface="Arial" charset="0"/>
            </a:rPr>
            <a:t>Vad</a:t>
          </a:r>
          <a:r>
            <a:rPr lang="en-US" sz="1800" b="1" kern="1200" dirty="0">
              <a:latin typeface="Arial" charset="0"/>
            </a:rPr>
            <a:t> </a:t>
          </a:r>
          <a:r>
            <a:rPr lang="en-US" sz="1800" b="1" kern="1200" dirty="0" err="1">
              <a:latin typeface="Arial" charset="0"/>
            </a:rPr>
            <a:t>gör</a:t>
          </a:r>
          <a:r>
            <a:rPr lang="en-US" sz="1800" b="1" kern="1200" dirty="0">
              <a:latin typeface="Arial" charset="0"/>
            </a:rPr>
            <a:t> vi </a:t>
          </a:r>
          <a:r>
            <a:rPr lang="en-US" sz="1800" b="1" kern="1200" dirty="0" err="1">
              <a:latin typeface="Arial" charset="0"/>
            </a:rPr>
            <a:t>åt</a:t>
          </a:r>
          <a:r>
            <a:rPr lang="en-US" sz="1800" b="1" kern="1200" dirty="0">
              <a:latin typeface="Arial" charset="0"/>
            </a:rPr>
            <a:t> </a:t>
          </a:r>
          <a:r>
            <a:rPr lang="en-US" sz="1800" b="1" kern="1200" dirty="0" err="1">
              <a:latin typeface="Arial" charset="0"/>
            </a:rPr>
            <a:t>det</a:t>
          </a:r>
          <a:r>
            <a:rPr lang="en-US" sz="1800" b="1" kern="1200" dirty="0">
              <a:latin typeface="Arial" charset="0"/>
            </a:rPr>
            <a:t>?</a:t>
          </a:r>
          <a:endParaRPr lang="sv-SE" sz="1800" kern="1200" dirty="0"/>
        </a:p>
      </dsp:txBody>
      <dsp:txXfrm>
        <a:off x="394635" y="3427276"/>
        <a:ext cx="2134510" cy="1114972"/>
      </dsp:txXfrm>
    </dsp:sp>
    <dsp:sp modelId="{967FD4B2-9913-4BBE-8CA1-1B758B26748E}">
      <dsp:nvSpPr>
        <dsp:cNvPr id="0" name=""/>
        <dsp:cNvSpPr/>
      </dsp:nvSpPr>
      <dsp:spPr>
        <a:xfrm>
          <a:off x="4855304" y="0"/>
          <a:ext cx="3049300" cy="14866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>
              <a:latin typeface="Arial" charset="0"/>
            </a:rPr>
            <a:t>Var står vi?</a:t>
          </a:r>
          <a:endParaRPr lang="sv-S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kern="1200" dirty="0"/>
            <a:t> </a:t>
          </a:r>
          <a:r>
            <a:rPr lang="sv-SE" sz="1800" b="1" kern="1200" dirty="0">
              <a:latin typeface="Arial" charset="0"/>
            </a:rPr>
            <a:t>Vad vill vi och hur gör vi? </a:t>
          </a:r>
          <a:endParaRPr lang="sv-SE" sz="1800" kern="1200" dirty="0"/>
        </a:p>
      </dsp:txBody>
      <dsp:txXfrm>
        <a:off x="5770094" y="0"/>
        <a:ext cx="2134510" cy="1114972"/>
      </dsp:txXfrm>
    </dsp:sp>
    <dsp:sp modelId="{F009CBC4-2DDF-4418-93FB-A1754B8D41EB}">
      <dsp:nvSpPr>
        <dsp:cNvPr id="0" name=""/>
        <dsp:cNvSpPr/>
      </dsp:nvSpPr>
      <dsp:spPr>
        <a:xfrm>
          <a:off x="411894" y="0"/>
          <a:ext cx="3049300" cy="14866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/>
            <a:t>Hur går </a:t>
          </a:r>
          <a:r>
            <a:rPr lang="sv-SE" sz="1800" b="1" kern="1200" dirty="0" err="1"/>
            <a:t>förbättrings-arbetet</a:t>
          </a:r>
          <a:r>
            <a:rPr lang="sv-SE" sz="1800" b="1" kern="1200" dirty="0"/>
            <a:t>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/>
            <a:t>Får vi de effekter vi tänkt?</a:t>
          </a:r>
        </a:p>
      </dsp:txBody>
      <dsp:txXfrm>
        <a:off x="411894" y="0"/>
        <a:ext cx="2134510" cy="1114972"/>
      </dsp:txXfrm>
    </dsp:sp>
    <dsp:sp modelId="{A530633B-7887-4673-8B19-3242D2E8FD70}">
      <dsp:nvSpPr>
        <dsp:cNvPr id="0" name=""/>
        <dsp:cNvSpPr/>
      </dsp:nvSpPr>
      <dsp:spPr>
        <a:xfrm>
          <a:off x="2052735" y="264805"/>
          <a:ext cx="2011596" cy="2011596"/>
        </a:xfrm>
        <a:prstGeom prst="pieWedge">
          <a:avLst/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>
              <a:solidFill>
                <a:schemeClr val="tx1">
                  <a:lumMod val="50000"/>
                </a:schemeClr>
              </a:solidFill>
            </a:rPr>
            <a:t>FÖRBÄTTRA</a:t>
          </a:r>
        </a:p>
      </dsp:txBody>
      <dsp:txXfrm>
        <a:off x="2052735" y="264805"/>
        <a:ext cx="2011596" cy="2011596"/>
      </dsp:txXfrm>
    </dsp:sp>
    <dsp:sp modelId="{13FC8E85-BC5B-4F82-AF83-3769FC53BAEA}">
      <dsp:nvSpPr>
        <dsp:cNvPr id="0" name=""/>
        <dsp:cNvSpPr/>
      </dsp:nvSpPr>
      <dsp:spPr>
        <a:xfrm rot="5400000">
          <a:off x="4157246" y="264805"/>
          <a:ext cx="2011596" cy="2011596"/>
        </a:xfrm>
        <a:prstGeom prst="pieWedge">
          <a:avLst/>
        </a:prstGeom>
        <a:gradFill flip="none" rotWithShape="0">
          <a:gsLst>
            <a:gs pos="0">
              <a:srgbClr val="0D4B75">
                <a:shade val="30000"/>
                <a:satMod val="115000"/>
              </a:srgbClr>
            </a:gs>
            <a:gs pos="50000">
              <a:srgbClr val="0D4B75">
                <a:shade val="67500"/>
                <a:satMod val="115000"/>
              </a:srgbClr>
            </a:gs>
            <a:gs pos="100000">
              <a:srgbClr val="0D4B75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/>
            <a:t>PLANERA</a:t>
          </a:r>
        </a:p>
      </dsp:txBody>
      <dsp:txXfrm rot="5400000">
        <a:off x="4157246" y="264805"/>
        <a:ext cx="2011596" cy="2011596"/>
      </dsp:txXfrm>
    </dsp:sp>
    <dsp:sp modelId="{2980BA90-96A5-4724-A91D-CB88023620A1}">
      <dsp:nvSpPr>
        <dsp:cNvPr id="0" name=""/>
        <dsp:cNvSpPr/>
      </dsp:nvSpPr>
      <dsp:spPr>
        <a:xfrm rot="10800000">
          <a:off x="4157246" y="2369316"/>
          <a:ext cx="2011596" cy="2011596"/>
        </a:xfrm>
        <a:prstGeom prst="pieWedge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/>
            <a:t>GENOMFÖRA</a:t>
          </a:r>
        </a:p>
      </dsp:txBody>
      <dsp:txXfrm rot="10800000">
        <a:off x="4157246" y="2369316"/>
        <a:ext cx="2011596" cy="2011596"/>
      </dsp:txXfrm>
    </dsp:sp>
    <dsp:sp modelId="{1D7FFA1D-69A7-4794-A2A7-47CDF0487670}">
      <dsp:nvSpPr>
        <dsp:cNvPr id="0" name=""/>
        <dsp:cNvSpPr/>
      </dsp:nvSpPr>
      <dsp:spPr>
        <a:xfrm rot="16200000">
          <a:off x="2052735" y="2369316"/>
          <a:ext cx="2011596" cy="2011596"/>
        </a:xfrm>
        <a:prstGeom prst="pieWedge">
          <a:avLst/>
        </a:prstGeom>
        <a:gradFill flip="none" rotWithShape="0">
          <a:gsLst>
            <a:gs pos="0">
              <a:srgbClr val="1475B8">
                <a:shade val="30000"/>
                <a:satMod val="115000"/>
              </a:srgbClr>
            </a:gs>
            <a:gs pos="50000">
              <a:srgbClr val="1475B8">
                <a:shade val="67500"/>
                <a:satMod val="115000"/>
              </a:srgbClr>
            </a:gs>
            <a:gs pos="100000">
              <a:srgbClr val="1475B8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/>
            <a:t>FÖLJA UPP</a:t>
          </a:r>
        </a:p>
      </dsp:txBody>
      <dsp:txXfrm rot="16200000">
        <a:off x="2052735" y="2369316"/>
        <a:ext cx="2011596" cy="2011596"/>
      </dsp:txXfrm>
    </dsp:sp>
    <dsp:sp modelId="{D21CCC58-F477-4DE8-94A1-198B762095AF}">
      <dsp:nvSpPr>
        <dsp:cNvPr id="0" name=""/>
        <dsp:cNvSpPr/>
      </dsp:nvSpPr>
      <dsp:spPr>
        <a:xfrm>
          <a:off x="3763522" y="2008145"/>
          <a:ext cx="694534" cy="603943"/>
        </a:xfrm>
        <a:prstGeom prst="circularArrow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19378C-C752-4724-A5FC-8F8639BABF2E}">
      <dsp:nvSpPr>
        <dsp:cNvPr id="0" name=""/>
        <dsp:cNvSpPr/>
      </dsp:nvSpPr>
      <dsp:spPr>
        <a:xfrm rot="10800000">
          <a:off x="3763522" y="2033629"/>
          <a:ext cx="694534" cy="603943"/>
        </a:xfrm>
        <a:prstGeom prst="circularArrow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8BEDA-2D26-4AB1-B49C-B6FB36490D79}">
      <dsp:nvSpPr>
        <dsp:cNvPr id="0" name=""/>
        <dsp:cNvSpPr/>
      </dsp:nvSpPr>
      <dsp:spPr>
        <a:xfrm>
          <a:off x="2286507" y="194451"/>
          <a:ext cx="3859106" cy="134021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0FDA-5653-4C75-AFFC-E4725CE18F72}">
      <dsp:nvSpPr>
        <dsp:cNvPr id="0" name=""/>
        <dsp:cNvSpPr/>
      </dsp:nvSpPr>
      <dsp:spPr>
        <a:xfrm>
          <a:off x="3848099" y="3476187"/>
          <a:ext cx="747888" cy="478648"/>
        </a:xfrm>
        <a:prstGeom prst="downArrow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AA3B9-B9F1-4851-8500-C7193955B4C7}">
      <dsp:nvSpPr>
        <dsp:cNvPr id="0" name=""/>
        <dsp:cNvSpPr/>
      </dsp:nvSpPr>
      <dsp:spPr>
        <a:xfrm>
          <a:off x="2427110" y="3859106"/>
          <a:ext cx="3589866" cy="8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b="1" kern="1200" dirty="0">
              <a:solidFill>
                <a:schemeClr val="tx1">
                  <a:lumMod val="50000"/>
                </a:schemeClr>
              </a:solidFill>
            </a:rPr>
            <a:t>Inriktningsdokument</a:t>
          </a:r>
        </a:p>
      </dsp:txBody>
      <dsp:txXfrm>
        <a:off x="2427110" y="3859106"/>
        <a:ext cx="3589866" cy="897466"/>
      </dsp:txXfrm>
    </dsp:sp>
    <dsp:sp modelId="{E1A11F57-A9DA-4912-B879-B485DD6E652B}">
      <dsp:nvSpPr>
        <dsp:cNvPr id="0" name=""/>
        <dsp:cNvSpPr/>
      </dsp:nvSpPr>
      <dsp:spPr>
        <a:xfrm>
          <a:off x="3689547" y="1638175"/>
          <a:ext cx="1346200" cy="1346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/>
            <a:t>Planer och program</a:t>
          </a:r>
        </a:p>
      </dsp:txBody>
      <dsp:txXfrm>
        <a:off x="3689547" y="1638175"/>
        <a:ext cx="1346200" cy="1346200"/>
      </dsp:txXfrm>
    </dsp:sp>
    <dsp:sp modelId="{3745F955-4F4B-42E3-87C0-914C287B4521}">
      <dsp:nvSpPr>
        <dsp:cNvPr id="0" name=""/>
        <dsp:cNvSpPr/>
      </dsp:nvSpPr>
      <dsp:spPr>
        <a:xfrm>
          <a:off x="2506135" y="519292"/>
          <a:ext cx="1786461" cy="156406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/>
            <a:t>Utvecklings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/>
            <a:t>behov </a:t>
          </a:r>
          <a:r>
            <a:rPr lang="sv-SE" sz="1600" b="1" kern="1200" dirty="0" smtClean="0"/>
            <a:t>grund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/>
            <a:t>uppdraget</a:t>
          </a:r>
          <a:endParaRPr lang="sv-SE" sz="1600" b="1" kern="1200" dirty="0"/>
        </a:p>
      </dsp:txBody>
      <dsp:txXfrm>
        <a:off x="2506135" y="519292"/>
        <a:ext cx="1786461" cy="1564069"/>
      </dsp:txXfrm>
    </dsp:sp>
    <dsp:sp modelId="{1A1AF0D2-409E-4B49-9CFA-5398FC523C88}">
      <dsp:nvSpPr>
        <dsp:cNvPr id="0" name=""/>
        <dsp:cNvSpPr/>
      </dsp:nvSpPr>
      <dsp:spPr>
        <a:xfrm>
          <a:off x="4008120" y="270934"/>
          <a:ext cx="1534721" cy="14098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/>
            <a:t>KF:s budget</a:t>
          </a:r>
        </a:p>
      </dsp:txBody>
      <dsp:txXfrm>
        <a:off x="4008120" y="270934"/>
        <a:ext cx="1534721" cy="1409821"/>
      </dsp:txXfrm>
    </dsp:sp>
    <dsp:sp modelId="{32DFBC53-D3F5-407E-AAE3-9AF6C3363820}">
      <dsp:nvSpPr>
        <dsp:cNvPr id="0" name=""/>
        <dsp:cNvSpPr/>
      </dsp:nvSpPr>
      <dsp:spPr>
        <a:xfrm>
          <a:off x="2127955" y="29915"/>
          <a:ext cx="4188177" cy="33505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22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så styrs Göteborg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/>
              <a:pPr/>
              <a:t>15 april 2015</a:t>
            </a:fld>
            <a:endParaRPr lang="sv-S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sv-SE" sz="1000"/>
              <a:pPr algn="r"/>
              <a:t>‹#›</a:t>
            </a:fld>
            <a:endParaRPr kumimoji="0" lang="sv-S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>
                <a:solidFill>
                  <a:srgbClr val="747474"/>
                </a:solidFill>
              </a:rPr>
              <a:pPr/>
              <a:t>15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bild hel sida - blå t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176400" y="3976582"/>
            <a:ext cx="8788384" cy="2179418"/>
          </a:xfrm>
          <a:prstGeom prst="rect">
            <a:avLst/>
          </a:prstGeom>
          <a:gradFill flip="none" rotWithShape="1">
            <a:gsLst>
              <a:gs pos="0">
                <a:srgbClr val="8CC2F2">
                  <a:alpha val="55000"/>
                  <a:lumMod val="40000"/>
                  <a:lumOff val="60000"/>
                </a:srgbClr>
              </a:gs>
              <a:gs pos="100000">
                <a:srgbClr val="FFFFFF">
                  <a:alpha val="55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88913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468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800" y="1569600"/>
            <a:ext cx="8023238" cy="4525963"/>
          </a:xfrm>
        </p:spPr>
        <p:txBody>
          <a:bodyPr/>
          <a:lstStyle>
            <a:lvl1pPr marL="355600" indent="-355600">
              <a:spcAft>
                <a:spcPts val="1200"/>
              </a:spcAft>
              <a:defRPr sz="2400"/>
            </a:lvl1pPr>
            <a:lvl3pPr>
              <a:defRPr sz="2000"/>
            </a:lvl3pPr>
            <a:lvl4pPr marL="723900" indent="-324000">
              <a:spcAft>
                <a:spcPts val="600"/>
              </a:spcAft>
              <a:defRPr sz="2000"/>
            </a:lvl4pPr>
            <a:lvl5pPr>
              <a:defRPr sz="18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3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Hållbar stad - öppen för världen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192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5"/>
          </p:nvPr>
        </p:nvSpPr>
        <p:spPr>
          <a:xfrm>
            <a:off x="6096000" y="624841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fld id="{6A3E9043-FE84-4D5A-9F70-0B536C312F31}" type="datetime1">
              <a:rPr lang="sv-SE" smtClean="0">
                <a:solidFill>
                  <a:srgbClr val="3B3B3B"/>
                </a:solidFill>
              </a:rPr>
              <a:pPr defTabSz="914400"/>
              <a:t>2015-04-15</a:t>
            </a:fld>
            <a:endParaRPr lang="sv-SE">
              <a:solidFill>
                <a:srgbClr val="3B3B3B"/>
              </a:solidFill>
            </a:endParaRP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A28163-5DE8-4DB7-9404-A32A95806C16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SE">
              <a:solidFill>
                <a:srgbClr val="3B3B3B"/>
              </a:solidFill>
            </a:endParaRPr>
          </a:p>
        </p:txBody>
      </p:sp>
      <p:pic>
        <p:nvPicPr>
          <p:cNvPr id="13" name="Bildobjekt 12" descr="stadsledningskontoret_c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001" y="6213600"/>
            <a:ext cx="1872597" cy="44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0" y="624841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758D98D-E947-4C45-9437-8090BCB89AB8}" type="datetime1">
              <a:rPr lang="sv-SE" smtClean="0">
                <a:solidFill>
                  <a:srgbClr val="3B3B3B"/>
                </a:solidFill>
              </a:rPr>
              <a:pPr defTabSz="914400"/>
              <a:t>2015-04-15</a:t>
            </a:fld>
            <a:endParaRPr lang="sv-SE">
              <a:solidFill>
                <a:srgbClr val="3B3B3B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3B3B3B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A28163-5DE8-4DB7-9404-A32A95806C1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stadsledningskontoret_c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001" y="6213600"/>
            <a:ext cx="1872597" cy="44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86" r:id="rId12"/>
    <p:sldLayoutId id="2147483889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  <p:sldLayoutId id="2147483884" r:id="rId6"/>
    <p:sldLayoutId id="2147483885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3467103"/>
            <a:ext cx="5486252" cy="985563"/>
          </a:xfrm>
        </p:spPr>
        <p:txBody>
          <a:bodyPr/>
          <a:lstStyle/>
          <a:p>
            <a:r>
              <a:rPr lang="sv-SE" dirty="0"/>
              <a:t>Leda och samordna stadens styrning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4733645"/>
            <a:ext cx="5475620" cy="307777"/>
          </a:xfrm>
        </p:spPr>
        <p:txBody>
          <a:bodyPr/>
          <a:lstStyle/>
          <a:p>
            <a:r>
              <a:rPr lang="sv-SE" dirty="0"/>
              <a:t>Jonas Kinnander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691563" y="6269038"/>
            <a:ext cx="452437" cy="417512"/>
          </a:xfrm>
        </p:spPr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322385" y="6269038"/>
            <a:ext cx="2895600" cy="417512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HÅLLBAR STAD – ÖPPEN FÖR VÄRLDEN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2000" y="446206"/>
            <a:ext cx="6738950" cy="695069"/>
          </a:xfrm>
        </p:spPr>
        <p:txBody>
          <a:bodyPr/>
          <a:lstStyle/>
          <a:p>
            <a:r>
              <a:rPr lang="sv-SE" dirty="0"/>
              <a:t>Kommunen omsätter 30 miljarder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Bildobjekt 5" descr="Pengar fr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928" y="1455899"/>
            <a:ext cx="3342077" cy="3241814"/>
          </a:xfrm>
          <a:prstGeom prst="rect">
            <a:avLst/>
          </a:prstGeom>
        </p:spPr>
      </p:pic>
      <p:pic>
        <p:nvPicPr>
          <p:cNvPr id="7" name="Bildobjekt 6" descr="Penar anv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416" y="1455900"/>
            <a:ext cx="3402376" cy="3121680"/>
          </a:xfrm>
          <a:prstGeom prst="rect">
            <a:avLst/>
          </a:prstGeom>
        </p:spPr>
      </p:pic>
      <p:pic>
        <p:nvPicPr>
          <p:cNvPr id="8" name="Bildobjekt 7" descr="Penar anvands_forklari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6336" y="3883742"/>
            <a:ext cx="1917426" cy="2267321"/>
          </a:xfrm>
          <a:prstGeom prst="rect">
            <a:avLst/>
          </a:prstGeom>
        </p:spPr>
      </p:pic>
      <p:pic>
        <p:nvPicPr>
          <p:cNvPr id="9" name="Bildobjekt 8" descr="Pengar fran_forklari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704" y="3500000"/>
            <a:ext cx="2781372" cy="2710055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68048" y="1219931"/>
            <a:ext cx="268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600" b="1" dirty="0">
                <a:solidFill>
                  <a:srgbClr val="747474"/>
                </a:solidFill>
                <a:cs typeface="Arial" panose="020B0604020202020204" pitchFamily="34" charset="0"/>
              </a:rPr>
              <a:t>Pengarna kommer från…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762772" y="1219931"/>
            <a:ext cx="268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600" b="1" dirty="0">
                <a:solidFill>
                  <a:srgbClr val="747474"/>
                </a:solidFill>
                <a:cs typeface="Arial" panose="020B0604020202020204" pitchFamily="34" charset="0"/>
              </a:rPr>
              <a:t>och används till…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Kommunens bolag omsätter </a:t>
            </a:r>
            <a:br>
              <a:rPr lang="sv-SE" dirty="0"/>
            </a:br>
            <a:r>
              <a:rPr lang="sv-SE" dirty="0"/>
              <a:t>ca 20 miljarder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Bildobjekt 5" descr="Stadshus_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883" y="1490904"/>
            <a:ext cx="4690261" cy="4555935"/>
          </a:xfrm>
          <a:prstGeom prst="rect">
            <a:avLst/>
          </a:prstGeom>
        </p:spPr>
      </p:pic>
      <p:pic>
        <p:nvPicPr>
          <p:cNvPr id="7" name="Bildobjekt 6" descr="Stadshus_forkla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2806" y="1841358"/>
            <a:ext cx="3270725" cy="3566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Nettokostnader per </a:t>
            </a:r>
            <a:r>
              <a:rPr lang="sv-SE" dirty="0" err="1"/>
              <a:t>verksamhets-område</a:t>
            </a:r>
            <a:r>
              <a:rPr lang="sv-SE" dirty="0"/>
              <a:t> år 2014 - befolkningsramen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628" y="1166703"/>
            <a:ext cx="8028930" cy="524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styrsystem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upp 43"/>
          <p:cNvGrpSpPr/>
          <p:nvPr/>
        </p:nvGrpSpPr>
        <p:grpSpPr>
          <a:xfrm flipV="1">
            <a:off x="3869672" y="1453638"/>
            <a:ext cx="4171003" cy="1726023"/>
            <a:chOff x="3070582" y="3070746"/>
            <a:chExt cx="4276527" cy="1830069"/>
          </a:xfrm>
          <a:solidFill>
            <a:srgbClr val="F2D000"/>
          </a:solidFill>
        </p:grpSpPr>
        <p:sp>
          <p:nvSpPr>
            <p:cNvPr id="10" name="Parallelltrapets 9"/>
            <p:cNvSpPr/>
            <p:nvPr/>
          </p:nvSpPr>
          <p:spPr>
            <a:xfrm>
              <a:off x="5518297" y="3070746"/>
              <a:ext cx="1828812" cy="1820231"/>
            </a:xfrm>
            <a:prstGeom prst="trapezoid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11" name="Rätvinklig triangel 10"/>
            <p:cNvSpPr/>
            <p:nvPr/>
          </p:nvSpPr>
          <p:spPr>
            <a:xfrm rot="10800000" flipV="1">
              <a:off x="3070582" y="3084394"/>
              <a:ext cx="2927608" cy="1816421"/>
            </a:xfrm>
            <a:prstGeom prst="rtTriangl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prstClr val="white"/>
                </a:solidFill>
              </a:endParaRPr>
            </a:p>
          </p:txBody>
        </p:sp>
      </p:grpSp>
      <p:sp>
        <p:nvSpPr>
          <p:cNvPr id="12" name="Parallelltrapets 11"/>
          <p:cNvSpPr/>
          <p:nvPr/>
        </p:nvSpPr>
        <p:spPr>
          <a:xfrm>
            <a:off x="6205400" y="4092163"/>
            <a:ext cx="1783686" cy="1742396"/>
          </a:xfrm>
          <a:prstGeom prst="trapezoid">
            <a:avLst/>
          </a:prstGeom>
          <a:gradFill flip="none" rotWithShape="1">
            <a:gsLst>
              <a:gs pos="0">
                <a:srgbClr val="326886">
                  <a:shade val="30000"/>
                  <a:satMod val="115000"/>
                </a:srgbClr>
              </a:gs>
              <a:gs pos="50000">
                <a:srgbClr val="326886">
                  <a:shade val="67500"/>
                  <a:satMod val="115000"/>
                </a:srgbClr>
              </a:gs>
              <a:gs pos="100000">
                <a:srgbClr val="32688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ätvinklig triangel 12"/>
          <p:cNvSpPr/>
          <p:nvPr/>
        </p:nvSpPr>
        <p:spPr>
          <a:xfrm rot="10800000" flipV="1">
            <a:off x="3854740" y="4123432"/>
            <a:ext cx="2818711" cy="1713150"/>
          </a:xfrm>
          <a:prstGeom prst="rtTriangle">
            <a:avLst/>
          </a:prstGeom>
          <a:gradFill flip="none" rotWithShape="1">
            <a:gsLst>
              <a:gs pos="0">
                <a:srgbClr val="326886">
                  <a:shade val="30000"/>
                  <a:satMod val="115000"/>
                </a:srgbClr>
              </a:gs>
              <a:gs pos="50000">
                <a:srgbClr val="326886">
                  <a:shade val="67500"/>
                  <a:satMod val="115000"/>
                </a:srgbClr>
              </a:gs>
              <a:gs pos="100000">
                <a:srgbClr val="32688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545796" y="4744463"/>
            <a:ext cx="2821288" cy="140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Styrande dokument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Förhållningssätt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Organisation och samordning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Roller och ansvar 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Resurser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 </a:t>
            </a:r>
          </a:p>
          <a:p>
            <a:pPr defTabSz="914400">
              <a:buFont typeface="Arial" pitchFamily="34" charset="0"/>
              <a:buChar char="•"/>
            </a:pPr>
            <a:endParaRPr lang="sv-SE" sz="13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514055" y="1090096"/>
            <a:ext cx="3328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21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VÅRA UTGÅNGSPUNKTER</a:t>
            </a:r>
          </a:p>
        </p:txBody>
      </p:sp>
      <p:sp>
        <p:nvSpPr>
          <p:cNvPr id="16" name="Ellips 15"/>
          <p:cNvSpPr/>
          <p:nvPr/>
        </p:nvSpPr>
        <p:spPr>
          <a:xfrm>
            <a:off x="6256358" y="2901416"/>
            <a:ext cx="1538439" cy="1509897"/>
          </a:xfrm>
          <a:prstGeom prst="ellipse">
            <a:avLst/>
          </a:prstGeom>
          <a:solidFill>
            <a:srgbClr val="C6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470793" y="5813811"/>
            <a:ext cx="33841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sv-SE" sz="21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VÅRA FÖRUTSÄTTNINGAR</a:t>
            </a:r>
          </a:p>
        </p:txBody>
      </p:sp>
      <p:sp>
        <p:nvSpPr>
          <p:cNvPr id="18" name="Parallelltrapets 17"/>
          <p:cNvSpPr/>
          <p:nvPr/>
        </p:nvSpPr>
        <p:spPr>
          <a:xfrm>
            <a:off x="6922667" y="4569976"/>
            <a:ext cx="232249" cy="174219"/>
          </a:xfrm>
          <a:prstGeom prst="trapezoid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9" name="Rak 18"/>
          <p:cNvCxnSpPr/>
          <p:nvPr/>
        </p:nvCxnSpPr>
        <p:spPr>
          <a:xfrm>
            <a:off x="5494772" y="1438202"/>
            <a:ext cx="1367157" cy="1521068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6754125" y="1423987"/>
            <a:ext cx="470420" cy="1521069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5912003" y="1530988"/>
            <a:ext cx="1043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Den politiska viljan</a:t>
            </a:r>
            <a:endParaRPr lang="sv-SE" sz="1300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4699872" y="1543391"/>
            <a:ext cx="11192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Lagar och</a:t>
            </a:r>
          </a:p>
          <a:p>
            <a:pPr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författningar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986054" y="1527839"/>
            <a:ext cx="8146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Invånare</a:t>
            </a:r>
          </a:p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brukare</a:t>
            </a:r>
          </a:p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kunder</a:t>
            </a:r>
          </a:p>
        </p:txBody>
      </p:sp>
      <p:sp>
        <p:nvSpPr>
          <p:cNvPr id="24" name="Ellips 23"/>
          <p:cNvSpPr/>
          <p:nvPr/>
        </p:nvSpPr>
        <p:spPr>
          <a:xfrm>
            <a:off x="6256358" y="2901416"/>
            <a:ext cx="1538439" cy="15098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6" name="Grupp 37"/>
          <p:cNvGrpSpPr/>
          <p:nvPr/>
        </p:nvGrpSpPr>
        <p:grpSpPr>
          <a:xfrm>
            <a:off x="6034228" y="2733066"/>
            <a:ext cx="2139558" cy="1843274"/>
            <a:chOff x="6496498" y="2394581"/>
            <a:chExt cx="2193688" cy="1954390"/>
          </a:xfrm>
        </p:grpSpPr>
        <p:cxnSp>
          <p:nvCxnSpPr>
            <p:cNvPr id="26" name="Rak pil 25"/>
            <p:cNvCxnSpPr/>
            <p:nvPr/>
          </p:nvCxnSpPr>
          <p:spPr>
            <a:xfrm flipV="1">
              <a:off x="6496498" y="2621632"/>
              <a:ext cx="2193688" cy="138683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ng 26"/>
            <p:cNvSpPr/>
            <p:nvPr/>
          </p:nvSpPr>
          <p:spPr>
            <a:xfrm>
              <a:off x="6556514" y="2394581"/>
              <a:ext cx="1931426" cy="1951152"/>
            </a:xfrm>
            <a:prstGeom prst="donut">
              <a:avLst>
                <a:gd name="adj" fmla="val 160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28" name="Ring 27"/>
            <p:cNvSpPr/>
            <p:nvPr/>
          </p:nvSpPr>
          <p:spPr>
            <a:xfrm rot="8760651">
              <a:off x="6573529" y="3003730"/>
              <a:ext cx="1924689" cy="768400"/>
            </a:xfrm>
            <a:prstGeom prst="donut">
              <a:avLst>
                <a:gd name="adj" fmla="val 7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29" name="Ring 28"/>
            <p:cNvSpPr/>
            <p:nvPr/>
          </p:nvSpPr>
          <p:spPr>
            <a:xfrm rot="3375351" flipV="1">
              <a:off x="6547397" y="3078901"/>
              <a:ext cx="1932872" cy="607268"/>
            </a:xfrm>
            <a:prstGeom prst="donut">
              <a:avLst>
                <a:gd name="adj" fmla="val 16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 rot="675216">
              <a:off x="6674852" y="2549370"/>
              <a:ext cx="1666170" cy="169058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defTabSz="914400"/>
              <a:r>
                <a:rPr lang="sv-SE" sz="1050" b="1" dirty="0">
                  <a:solidFill>
                    <a:srgbClr val="C00000"/>
                  </a:solidFill>
                </a:rPr>
                <a:t> P L A N E R A         G E N O M F Ö R A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 rot="21126232">
              <a:off x="6643905" y="2547200"/>
              <a:ext cx="1760298" cy="1690583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defTabSz="914400"/>
              <a:r>
                <a:rPr lang="sv-SE" sz="1050" b="1" dirty="0">
                  <a:solidFill>
                    <a:srgbClr val="C00000"/>
                  </a:solidFill>
                </a:rPr>
                <a:t>F Ö R B Ä</a:t>
              </a:r>
              <a:r>
                <a:rPr lang="sv-SE" sz="1050" b="1" dirty="0">
                  <a:solidFill>
                    <a:prstClr val="white"/>
                  </a:solidFill>
                </a:rPr>
                <a:t> T </a:t>
              </a:r>
              <a:r>
                <a:rPr lang="sv-SE" sz="1050" b="1" dirty="0" err="1">
                  <a:solidFill>
                    <a:prstClr val="white"/>
                  </a:solidFill>
                </a:rPr>
                <a:t>T</a:t>
              </a:r>
              <a:r>
                <a:rPr lang="sv-SE" sz="1050" b="1" dirty="0">
                  <a:solidFill>
                    <a:prstClr val="white"/>
                  </a:solidFill>
                </a:rPr>
                <a:t> R A      F </a:t>
              </a:r>
              <a:r>
                <a:rPr lang="sv-SE" sz="1050" b="1" dirty="0">
                  <a:solidFill>
                    <a:srgbClr val="C00000"/>
                  </a:solidFill>
                </a:rPr>
                <a:t>Ö L J A  U P </a:t>
              </a:r>
              <a:r>
                <a:rPr lang="sv-SE" sz="1050" b="1" dirty="0" err="1">
                  <a:solidFill>
                    <a:srgbClr val="C00000"/>
                  </a:solidFill>
                </a:rPr>
                <a:t>P</a:t>
              </a:r>
              <a:endParaRPr lang="sv-SE" sz="10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Rektangel 31"/>
          <p:cNvSpPr/>
          <p:nvPr/>
        </p:nvSpPr>
        <p:spPr>
          <a:xfrm rot="16200000">
            <a:off x="4708115" y="2536541"/>
            <a:ext cx="507831" cy="2214389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defTabSz="914400"/>
            <a:r>
              <a:rPr lang="sv-SE" sz="21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VÅR SYSTEMATIK</a:t>
            </a:r>
          </a:p>
        </p:txBody>
      </p:sp>
      <p:sp>
        <p:nvSpPr>
          <p:cNvPr id="33" name="Platshållare för text 4"/>
          <p:cNvSpPr txBox="1">
            <a:spLocks/>
          </p:cNvSpPr>
          <p:nvPr/>
        </p:nvSpPr>
        <p:spPr>
          <a:xfrm>
            <a:off x="344383" y="3178300"/>
            <a:ext cx="3182587" cy="1236263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0" tIns="0" rIns="0" bIns="0" rtlCol="0" anchor="t" anchorCtr="0">
            <a:noAutofit/>
          </a:bodyPr>
          <a:lstStyle/>
          <a:p>
            <a:pPr marL="180000" algn="ctr">
              <a:spcAft>
                <a:spcPts val="1200"/>
              </a:spcAft>
              <a:defRPr/>
            </a:pPr>
            <a:r>
              <a:rPr lang="sv-SE" sz="20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  <a:cs typeface="Arial"/>
              </a:rPr>
              <a:t>Delarna och helhet i det som sammanfattas som vårt styrsystem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  <a:defRPr/>
            </a:pPr>
            <a:endParaRPr lang="sv-SE" sz="2000" b="1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 för staden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4644008" y="1700808"/>
            <a:ext cx="4104456" cy="4176464"/>
            <a:chOff x="1411" y="397100"/>
            <a:chExt cx="3394296" cy="1710409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Ellips 6"/>
            <p:cNvSpPr/>
            <p:nvPr/>
          </p:nvSpPr>
          <p:spPr>
            <a:xfrm>
              <a:off x="1411" y="397100"/>
              <a:ext cx="3394296" cy="171040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 4"/>
            <p:cNvSpPr/>
            <p:nvPr/>
          </p:nvSpPr>
          <p:spPr>
            <a:xfrm>
              <a:off x="537352" y="750978"/>
              <a:ext cx="2400130" cy="120944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Stadsutveckling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Växande stad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 hållbarhet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Infrastruktur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Investeringsbehov i befintligt och nytt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Finansieringsbehov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sv-S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upp 9"/>
          <p:cNvGrpSpPr/>
          <p:nvPr/>
        </p:nvGrpSpPr>
        <p:grpSpPr>
          <a:xfrm>
            <a:off x="539552" y="1628800"/>
            <a:ext cx="4104456" cy="4176464"/>
            <a:chOff x="1411" y="397100"/>
            <a:chExt cx="3394296" cy="1710409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Ellips 9"/>
            <p:cNvSpPr/>
            <p:nvPr/>
          </p:nvSpPr>
          <p:spPr>
            <a:xfrm>
              <a:off x="1411" y="397100"/>
              <a:ext cx="3394296" cy="171040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 4"/>
            <p:cNvSpPr/>
            <p:nvPr/>
          </p:nvSpPr>
          <p:spPr>
            <a:xfrm>
              <a:off x="415986" y="662508"/>
              <a:ext cx="2696115" cy="120944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Kärnverksamheten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Finansiering av välfärden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Demografisk utveckling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Förväntningar och ambitioner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Kvalitet i leveransen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sv-SE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Fördelning av resurser</a:t>
              </a:r>
              <a:endParaRPr lang="sv-SE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Vänster-höger 11"/>
          <p:cNvSpPr/>
          <p:nvPr/>
        </p:nvSpPr>
        <p:spPr>
          <a:xfrm>
            <a:off x="4038454" y="3429000"/>
            <a:ext cx="1224136" cy="648072"/>
          </a:xfrm>
          <a:prstGeom prst="leftRightArrow">
            <a:avLst/>
          </a:prstGeom>
          <a:solidFill>
            <a:srgbClr val="A6B750"/>
          </a:solidFill>
          <a:ln>
            <a:solidFill>
              <a:srgbClr val="A6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Utmaningarna ur ett styrnings- och ledningsperspektiv…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upp 5"/>
          <p:cNvGrpSpPr/>
          <p:nvPr/>
        </p:nvGrpSpPr>
        <p:grpSpPr>
          <a:xfrm>
            <a:off x="5873140" y="2980268"/>
            <a:ext cx="3112815" cy="3273776"/>
            <a:chOff x="2870293" y="2340008"/>
            <a:chExt cx="3847610" cy="3871917"/>
          </a:xfrm>
        </p:grpSpPr>
        <p:sp>
          <p:nvSpPr>
            <p:cNvPr id="7" name="Parallelltrapets 6"/>
            <p:cNvSpPr/>
            <p:nvPr/>
          </p:nvSpPr>
          <p:spPr>
            <a:xfrm>
              <a:off x="4511067" y="5876511"/>
              <a:ext cx="447136" cy="335414"/>
            </a:xfrm>
            <a:prstGeom prst="trapezoid">
              <a:avLst/>
            </a:prstGeom>
            <a:solidFill>
              <a:srgbClr val="2B7589"/>
            </a:solidFill>
            <a:ln>
              <a:solidFill>
                <a:srgbClr val="2B758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prstClr val="white"/>
                </a:solidFill>
              </a:endParaRPr>
            </a:p>
          </p:txBody>
        </p:sp>
        <p:cxnSp>
          <p:nvCxnSpPr>
            <p:cNvPr id="8" name="Rak pil 7"/>
            <p:cNvCxnSpPr/>
            <p:nvPr/>
          </p:nvCxnSpPr>
          <p:spPr>
            <a:xfrm flipV="1">
              <a:off x="2870293" y="2894784"/>
              <a:ext cx="3847610" cy="2459815"/>
            </a:xfrm>
            <a:prstGeom prst="straightConnector1">
              <a:avLst/>
            </a:prstGeom>
            <a:ln w="38100">
              <a:solidFill>
                <a:srgbClr val="2B758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ng 8"/>
            <p:cNvSpPr/>
            <p:nvPr/>
          </p:nvSpPr>
          <p:spPr>
            <a:xfrm>
              <a:off x="2913298" y="2340008"/>
              <a:ext cx="3626714" cy="3542875"/>
            </a:xfrm>
            <a:prstGeom prst="donut">
              <a:avLst>
                <a:gd name="adj" fmla="val 1606"/>
              </a:avLst>
            </a:prstGeom>
            <a:solidFill>
              <a:srgbClr val="2B7589"/>
            </a:solidFill>
            <a:ln>
              <a:solidFill>
                <a:srgbClr val="2B758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10" name="Ring 9"/>
            <p:cNvSpPr/>
            <p:nvPr/>
          </p:nvSpPr>
          <p:spPr>
            <a:xfrm rot="8760651">
              <a:off x="2945248" y="3446093"/>
              <a:ext cx="3614064" cy="1395250"/>
            </a:xfrm>
            <a:prstGeom prst="donut">
              <a:avLst>
                <a:gd name="adj" fmla="val 7044"/>
              </a:avLst>
            </a:prstGeom>
            <a:solidFill>
              <a:srgbClr val="2B7589"/>
            </a:solidFill>
            <a:ln>
              <a:solidFill>
                <a:srgbClr val="2B75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11" name="Ring 10"/>
            <p:cNvSpPr/>
            <p:nvPr/>
          </p:nvSpPr>
          <p:spPr>
            <a:xfrm rot="3375351" flipV="1">
              <a:off x="2956052" y="3563776"/>
              <a:ext cx="3509683" cy="1140291"/>
            </a:xfrm>
            <a:prstGeom prst="donut">
              <a:avLst>
                <a:gd name="adj" fmla="val 16502"/>
              </a:avLst>
            </a:prstGeom>
            <a:solidFill>
              <a:srgbClr val="2B7589"/>
            </a:solidFill>
            <a:ln>
              <a:solidFill>
                <a:srgbClr val="2B75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</p:grpSp>
      <p:sp>
        <p:nvSpPr>
          <p:cNvPr id="12" name="Femhörning 11"/>
          <p:cNvSpPr/>
          <p:nvPr/>
        </p:nvSpPr>
        <p:spPr>
          <a:xfrm>
            <a:off x="225773" y="1670754"/>
            <a:ext cx="5271916" cy="22464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01600" dist="50800">
              <a:schemeClr val="accent3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sv-SE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…ur ett medborgarperspektiv</a:t>
            </a:r>
            <a:endParaRPr lang="sv-SE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indent="-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Likvärdighet</a:t>
            </a:r>
            <a:endParaRPr lang="sv-SE" sz="1400" dirty="0">
              <a:solidFill>
                <a:prstClr val="white"/>
              </a:solidFill>
            </a:endParaRPr>
          </a:p>
          <a:p>
            <a:pPr indent="-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Krav på ökad tillgänglighet</a:t>
            </a:r>
          </a:p>
          <a:p>
            <a:pPr indent="-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Delaktighet</a:t>
            </a:r>
          </a:p>
          <a:p>
            <a:pPr indent="-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Öppenhet</a:t>
            </a:r>
          </a:p>
          <a:p>
            <a:pPr indent="-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Minskad byråkrati – en väg in</a:t>
            </a:r>
          </a:p>
          <a:p>
            <a:pPr indent="-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Valmöjlighet</a:t>
            </a:r>
            <a:endParaRPr lang="sv-SE" sz="1600" dirty="0">
              <a:solidFill>
                <a:prstClr val="white"/>
              </a:solidFill>
            </a:endParaRPr>
          </a:p>
        </p:txBody>
      </p:sp>
      <p:sp>
        <p:nvSpPr>
          <p:cNvPr id="13" name="Femhörning 12"/>
          <p:cNvSpPr/>
          <p:nvPr/>
        </p:nvSpPr>
        <p:spPr>
          <a:xfrm>
            <a:off x="208840" y="3984978"/>
            <a:ext cx="5300138" cy="2246489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innerShdw blurRad="101600" dist="50800">
              <a:schemeClr val="accent3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sv-SE" b="1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…ur ett verksamhetsperspektiv</a:t>
            </a:r>
            <a:endParaRPr lang="sv-SE" sz="1200" b="1" dirty="0">
              <a:solidFill>
                <a:srgbClr val="747474">
                  <a:lumMod val="50000"/>
                </a:srgbClr>
              </a:solidFill>
            </a:endParaRPr>
          </a:p>
          <a:p>
            <a:pPr indent="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Fortsatt ökat beroende av /påverkan omvärlden</a:t>
            </a:r>
          </a:p>
          <a:p>
            <a:pPr indent="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Behov av gemensamt fokus</a:t>
            </a:r>
          </a:p>
          <a:p>
            <a:pPr indent="180000" defTabSz="180000">
              <a:buFont typeface="Arial" pitchFamily="34" charset="0"/>
              <a:buChar char="•"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Större fokus på kärnprocesserna – kvalitet mot brukarna</a:t>
            </a:r>
          </a:p>
          <a:p>
            <a:pPr indent="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Fler utförare</a:t>
            </a:r>
          </a:p>
          <a:p>
            <a:pPr indent="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Jämförelser med andra</a:t>
            </a:r>
          </a:p>
          <a:p>
            <a:pPr indent="180000" defTabSz="914400">
              <a:buFont typeface="Arial" pitchFamily="34" charset="0"/>
              <a:buChar char="•"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Minskning av antalet förvaltningar </a:t>
            </a:r>
          </a:p>
          <a:p>
            <a:pPr indent="180000" defTabSz="914400"/>
            <a:r>
              <a:rPr lang="sv-SE" sz="14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och bolag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styrsystem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upp 43"/>
          <p:cNvGrpSpPr/>
          <p:nvPr/>
        </p:nvGrpSpPr>
        <p:grpSpPr>
          <a:xfrm flipV="1">
            <a:off x="3869672" y="1453638"/>
            <a:ext cx="4171003" cy="1726023"/>
            <a:chOff x="3070582" y="3070746"/>
            <a:chExt cx="4276527" cy="1830069"/>
          </a:xfrm>
          <a:solidFill>
            <a:srgbClr val="F2D000"/>
          </a:solidFill>
        </p:grpSpPr>
        <p:sp>
          <p:nvSpPr>
            <p:cNvPr id="10" name="Parallelltrapets 9"/>
            <p:cNvSpPr/>
            <p:nvPr/>
          </p:nvSpPr>
          <p:spPr>
            <a:xfrm>
              <a:off x="5518297" y="3070746"/>
              <a:ext cx="1828812" cy="1820231"/>
            </a:xfrm>
            <a:prstGeom prst="trapezoid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11" name="Rätvinklig triangel 10"/>
            <p:cNvSpPr/>
            <p:nvPr/>
          </p:nvSpPr>
          <p:spPr>
            <a:xfrm rot="10800000" flipV="1">
              <a:off x="3070582" y="3084394"/>
              <a:ext cx="2927608" cy="1816421"/>
            </a:xfrm>
            <a:prstGeom prst="rtTriangle">
              <a:avLst/>
            </a:prstGeom>
            <a:grp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prstClr val="white"/>
                </a:solidFill>
              </a:endParaRPr>
            </a:p>
          </p:txBody>
        </p:sp>
      </p:grpSp>
      <p:sp>
        <p:nvSpPr>
          <p:cNvPr id="12" name="Parallelltrapets 11"/>
          <p:cNvSpPr/>
          <p:nvPr/>
        </p:nvSpPr>
        <p:spPr>
          <a:xfrm>
            <a:off x="6205400" y="4092163"/>
            <a:ext cx="1783686" cy="1742396"/>
          </a:xfrm>
          <a:prstGeom prst="trapezoid">
            <a:avLst/>
          </a:prstGeom>
          <a:gradFill flip="none" rotWithShape="1">
            <a:gsLst>
              <a:gs pos="0">
                <a:srgbClr val="326886">
                  <a:shade val="30000"/>
                  <a:satMod val="115000"/>
                </a:srgbClr>
              </a:gs>
              <a:gs pos="50000">
                <a:srgbClr val="326886">
                  <a:shade val="67500"/>
                  <a:satMod val="115000"/>
                </a:srgbClr>
              </a:gs>
              <a:gs pos="100000">
                <a:srgbClr val="32688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ätvinklig triangel 12"/>
          <p:cNvSpPr/>
          <p:nvPr/>
        </p:nvSpPr>
        <p:spPr>
          <a:xfrm rot="10800000" flipV="1">
            <a:off x="3854740" y="4123432"/>
            <a:ext cx="2818711" cy="1713150"/>
          </a:xfrm>
          <a:prstGeom prst="rtTriangle">
            <a:avLst/>
          </a:prstGeom>
          <a:gradFill flip="none" rotWithShape="1">
            <a:gsLst>
              <a:gs pos="0">
                <a:srgbClr val="326886">
                  <a:shade val="30000"/>
                  <a:satMod val="115000"/>
                </a:srgbClr>
              </a:gs>
              <a:gs pos="50000">
                <a:srgbClr val="326886">
                  <a:shade val="67500"/>
                  <a:satMod val="115000"/>
                </a:srgbClr>
              </a:gs>
              <a:gs pos="100000">
                <a:srgbClr val="32688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545796" y="4744463"/>
            <a:ext cx="2821288" cy="140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Styrande dokument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Förhållningssätt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Organisation och samordning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Roller och ansvar 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Resurser</a:t>
            </a:r>
          </a:p>
          <a:p>
            <a:pPr defTabSz="914400"/>
            <a:r>
              <a:rPr lang="sv-SE" sz="1300" b="1" dirty="0">
                <a:solidFill>
                  <a:prstClr val="white"/>
                </a:solidFill>
                <a:latin typeface="Corbel" pitchFamily="34" charset="0"/>
              </a:rPr>
              <a:t> </a:t>
            </a:r>
          </a:p>
          <a:p>
            <a:pPr defTabSz="914400">
              <a:buFont typeface="Arial" pitchFamily="34" charset="0"/>
              <a:buChar char="•"/>
            </a:pPr>
            <a:endParaRPr lang="sv-SE" sz="13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514055" y="1090096"/>
            <a:ext cx="3328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21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VÅRA UTGÅNGSPUNKTER</a:t>
            </a:r>
          </a:p>
        </p:txBody>
      </p:sp>
      <p:sp>
        <p:nvSpPr>
          <p:cNvPr id="16" name="Ellips 15"/>
          <p:cNvSpPr/>
          <p:nvPr/>
        </p:nvSpPr>
        <p:spPr>
          <a:xfrm>
            <a:off x="6256358" y="2901416"/>
            <a:ext cx="1538439" cy="1509897"/>
          </a:xfrm>
          <a:prstGeom prst="ellipse">
            <a:avLst/>
          </a:prstGeom>
          <a:solidFill>
            <a:srgbClr val="C6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470793" y="5813811"/>
            <a:ext cx="33841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sv-SE" sz="21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VÅRA FÖRUTSÄTTNINGAR</a:t>
            </a:r>
          </a:p>
        </p:txBody>
      </p:sp>
      <p:sp>
        <p:nvSpPr>
          <p:cNvPr id="18" name="Parallelltrapets 17"/>
          <p:cNvSpPr/>
          <p:nvPr/>
        </p:nvSpPr>
        <p:spPr>
          <a:xfrm>
            <a:off x="6922667" y="4569976"/>
            <a:ext cx="232249" cy="174219"/>
          </a:xfrm>
          <a:prstGeom prst="trapezoid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9" name="Rak 18"/>
          <p:cNvCxnSpPr/>
          <p:nvPr/>
        </p:nvCxnSpPr>
        <p:spPr>
          <a:xfrm>
            <a:off x="5494772" y="1438202"/>
            <a:ext cx="1367157" cy="1521068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6754125" y="1423987"/>
            <a:ext cx="470420" cy="1521069"/>
          </a:xfrm>
          <a:prstGeom prst="line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5912003" y="1530988"/>
            <a:ext cx="1043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Den politiska viljan</a:t>
            </a:r>
            <a:endParaRPr lang="sv-SE" sz="1300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4699872" y="1543391"/>
            <a:ext cx="11192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Lagar och</a:t>
            </a:r>
          </a:p>
          <a:p>
            <a:pPr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författningar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986054" y="1527839"/>
            <a:ext cx="8146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Invånare</a:t>
            </a:r>
          </a:p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brukare</a:t>
            </a:r>
          </a:p>
          <a:p>
            <a:pPr algn="ctr" defTabSz="914400"/>
            <a:r>
              <a:rPr lang="sv-SE" sz="13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kunder</a:t>
            </a:r>
          </a:p>
        </p:txBody>
      </p:sp>
      <p:sp>
        <p:nvSpPr>
          <p:cNvPr id="24" name="Ellips 23"/>
          <p:cNvSpPr/>
          <p:nvPr/>
        </p:nvSpPr>
        <p:spPr>
          <a:xfrm>
            <a:off x="6256358" y="2901416"/>
            <a:ext cx="1538439" cy="15098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6" name="Grupp 37"/>
          <p:cNvGrpSpPr/>
          <p:nvPr/>
        </p:nvGrpSpPr>
        <p:grpSpPr>
          <a:xfrm>
            <a:off x="6034228" y="2733066"/>
            <a:ext cx="2139558" cy="1843274"/>
            <a:chOff x="6496498" y="2394581"/>
            <a:chExt cx="2193688" cy="1954390"/>
          </a:xfrm>
        </p:grpSpPr>
        <p:cxnSp>
          <p:nvCxnSpPr>
            <p:cNvPr id="26" name="Rak pil 25"/>
            <p:cNvCxnSpPr/>
            <p:nvPr/>
          </p:nvCxnSpPr>
          <p:spPr>
            <a:xfrm flipV="1">
              <a:off x="6496498" y="2621632"/>
              <a:ext cx="2193688" cy="138683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ng 26"/>
            <p:cNvSpPr/>
            <p:nvPr/>
          </p:nvSpPr>
          <p:spPr>
            <a:xfrm>
              <a:off x="6556514" y="2394581"/>
              <a:ext cx="1931426" cy="1951152"/>
            </a:xfrm>
            <a:prstGeom prst="donut">
              <a:avLst>
                <a:gd name="adj" fmla="val 160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28" name="Ring 27"/>
            <p:cNvSpPr/>
            <p:nvPr/>
          </p:nvSpPr>
          <p:spPr>
            <a:xfrm rot="8760651">
              <a:off x="6573529" y="3003730"/>
              <a:ext cx="1924689" cy="768400"/>
            </a:xfrm>
            <a:prstGeom prst="donut">
              <a:avLst>
                <a:gd name="adj" fmla="val 7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29" name="Ring 28"/>
            <p:cNvSpPr/>
            <p:nvPr/>
          </p:nvSpPr>
          <p:spPr>
            <a:xfrm rot="3375351" flipV="1">
              <a:off x="6547397" y="3078901"/>
              <a:ext cx="1932872" cy="607268"/>
            </a:xfrm>
            <a:prstGeom prst="donut">
              <a:avLst>
                <a:gd name="adj" fmla="val 165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sv-SE">
                <a:solidFill>
                  <a:srgbClr val="747474"/>
                </a:solidFill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 rot="675216">
              <a:off x="6674852" y="2549370"/>
              <a:ext cx="1666170" cy="169058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defTabSz="914400"/>
              <a:r>
                <a:rPr lang="sv-SE" sz="1050" b="1" dirty="0">
                  <a:solidFill>
                    <a:srgbClr val="C00000"/>
                  </a:solidFill>
                </a:rPr>
                <a:t> P L A N E R A         G E N O M F Ö R A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 rot="21126232">
              <a:off x="6643905" y="2547200"/>
              <a:ext cx="1760298" cy="1690583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defTabSz="914400"/>
              <a:r>
                <a:rPr lang="sv-SE" sz="1050" b="1" dirty="0">
                  <a:solidFill>
                    <a:srgbClr val="C00000"/>
                  </a:solidFill>
                </a:rPr>
                <a:t>F Ö R B Ä</a:t>
              </a:r>
              <a:r>
                <a:rPr lang="sv-SE" sz="1050" b="1" dirty="0">
                  <a:solidFill>
                    <a:prstClr val="white"/>
                  </a:solidFill>
                </a:rPr>
                <a:t> T </a:t>
              </a:r>
              <a:r>
                <a:rPr lang="sv-SE" sz="1050" b="1" dirty="0" err="1">
                  <a:solidFill>
                    <a:prstClr val="white"/>
                  </a:solidFill>
                </a:rPr>
                <a:t>T</a:t>
              </a:r>
              <a:r>
                <a:rPr lang="sv-SE" sz="1050" b="1" dirty="0">
                  <a:solidFill>
                    <a:prstClr val="white"/>
                  </a:solidFill>
                </a:rPr>
                <a:t> R A      F </a:t>
              </a:r>
              <a:r>
                <a:rPr lang="sv-SE" sz="1050" b="1" dirty="0">
                  <a:solidFill>
                    <a:srgbClr val="C00000"/>
                  </a:solidFill>
                </a:rPr>
                <a:t>Ö L J A  U P </a:t>
              </a:r>
              <a:r>
                <a:rPr lang="sv-SE" sz="1050" b="1" dirty="0" err="1">
                  <a:solidFill>
                    <a:srgbClr val="C00000"/>
                  </a:solidFill>
                </a:rPr>
                <a:t>P</a:t>
              </a:r>
              <a:endParaRPr lang="sv-SE" sz="10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Rektangel 31"/>
          <p:cNvSpPr/>
          <p:nvPr/>
        </p:nvSpPr>
        <p:spPr>
          <a:xfrm rot="16200000">
            <a:off x="4708115" y="2536541"/>
            <a:ext cx="507831" cy="2214389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defTabSz="914400"/>
            <a:r>
              <a:rPr lang="sv-SE" sz="21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</a:rPr>
              <a:t>VÅR SYSTEMATIK</a:t>
            </a:r>
          </a:p>
        </p:txBody>
      </p:sp>
      <p:sp>
        <p:nvSpPr>
          <p:cNvPr id="33" name="Platshållare för text 4"/>
          <p:cNvSpPr txBox="1">
            <a:spLocks/>
          </p:cNvSpPr>
          <p:nvPr/>
        </p:nvSpPr>
        <p:spPr>
          <a:xfrm>
            <a:off x="344383" y="3178300"/>
            <a:ext cx="3182587" cy="1236263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0" tIns="0" rIns="0" bIns="0" rtlCol="0" anchor="t" anchorCtr="0">
            <a:noAutofit/>
          </a:bodyPr>
          <a:lstStyle/>
          <a:p>
            <a:pPr marL="180000" algn="ctr">
              <a:spcAft>
                <a:spcPts val="1200"/>
              </a:spcAft>
              <a:defRPr/>
            </a:pPr>
            <a:r>
              <a:rPr lang="sv-SE" sz="2000" b="1" dirty="0">
                <a:solidFill>
                  <a:srgbClr val="747474">
                    <a:lumMod val="50000"/>
                  </a:srgbClr>
                </a:solidFill>
                <a:latin typeface="Corbel" pitchFamily="34" charset="0"/>
                <a:cs typeface="Arial"/>
              </a:rPr>
              <a:t>Delarna och helhet i det som sammanfattas som vårt styrsystem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  <a:defRPr/>
            </a:pPr>
            <a:endParaRPr lang="sv-SE" sz="2000" b="1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Pol vilja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100" r="1100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politiska viljan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organisation</a:t>
            </a:r>
          </a:p>
        </p:txBody>
      </p:sp>
      <p:cxnSp>
        <p:nvCxnSpPr>
          <p:cNvPr id="15" name="Rak pil 14"/>
          <p:cNvCxnSpPr/>
          <p:nvPr/>
        </p:nvCxnSpPr>
        <p:spPr>
          <a:xfrm>
            <a:off x="2752804" y="4307759"/>
            <a:ext cx="0" cy="144000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6380127" y="4307758"/>
            <a:ext cx="0" cy="144000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>
            <a:off x="3910904" y="3211413"/>
            <a:ext cx="661096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>
            <a:off x="4569218" y="2248324"/>
            <a:ext cx="0" cy="2059435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>
            <a:off x="4572000" y="3623719"/>
            <a:ext cx="1680811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>
            <a:off x="5089998" y="1986483"/>
            <a:ext cx="1162813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1211727" y="1677673"/>
            <a:ext cx="4302282" cy="61762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216000" rIns="0" bIns="0" rtlCol="0" anchor="ctr" anchorCtr="0">
            <a:noAutofit/>
          </a:bodyPr>
          <a:lstStyle/>
          <a:p>
            <a:pPr algn="ctr" defTabSz="914400"/>
            <a:r>
              <a:rPr lang="sv-SE" sz="3600" b="1" kern="0" spc="50" baseline="30000" dirty="0">
                <a:solidFill>
                  <a:srgbClr val="FFFFFF"/>
                </a:solidFill>
                <a:cs typeface="Arial"/>
              </a:rPr>
              <a:t>Kommunfullmäktige</a:t>
            </a:r>
            <a:endParaRPr lang="sv-SE" sz="3200" b="1" kern="0" spc="50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1214438" y="2699233"/>
            <a:ext cx="2710613" cy="101762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 defTabSz="914400">
              <a:lnSpc>
                <a:spcPts val="2200"/>
              </a:lnSpc>
            </a:pPr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Kommunstyrelsen</a:t>
            </a:r>
          </a:p>
          <a:p>
            <a:pPr algn="ctr" defTabSz="914400">
              <a:lnSpc>
                <a:spcPts val="2200"/>
              </a:lnSpc>
            </a:pPr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Delegationer</a:t>
            </a:r>
          </a:p>
          <a:p>
            <a:pPr algn="ctr" defTabSz="914400">
              <a:lnSpc>
                <a:spcPts val="2200"/>
              </a:lnSpc>
            </a:pPr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Stadsledningskontoret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207423" y="4691518"/>
            <a:ext cx="3060000" cy="540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Nämnder, ca 30 </a:t>
            </a:r>
            <a:r>
              <a:rPr lang="sv-SE" sz="2400" b="1" kern="0" spc="50" baseline="30000" dirty="0" err="1">
                <a:solidFill>
                  <a:srgbClr val="FFFFFF"/>
                </a:solidFill>
                <a:cs typeface="Arial"/>
              </a:rPr>
              <a:t>st</a:t>
            </a:r>
            <a:endParaRPr lang="sv-SE" sz="2400" b="1" kern="0" spc="50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6211830" y="1692463"/>
            <a:ext cx="1692000" cy="432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Valberedning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6211829" y="2205060"/>
            <a:ext cx="1692000" cy="432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Stadsrevision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6211829" y="3379928"/>
            <a:ext cx="1692000" cy="432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Valnämnden</a:t>
            </a:r>
          </a:p>
        </p:txBody>
      </p:sp>
      <p:cxnSp>
        <p:nvCxnSpPr>
          <p:cNvPr id="37" name="Rak pil 36"/>
          <p:cNvCxnSpPr/>
          <p:nvPr/>
        </p:nvCxnSpPr>
        <p:spPr>
          <a:xfrm flipH="1">
            <a:off x="2755261" y="4307759"/>
            <a:ext cx="3633478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ruta 37"/>
          <p:cNvSpPr txBox="1"/>
          <p:nvPr/>
        </p:nvSpPr>
        <p:spPr>
          <a:xfrm>
            <a:off x="4845773" y="4691518"/>
            <a:ext cx="3060000" cy="540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Göteborgs Stadshus AB</a:t>
            </a:r>
          </a:p>
        </p:txBody>
      </p:sp>
      <p:sp>
        <p:nvSpPr>
          <p:cNvPr id="25" name="Platshållare för sidfot 1"/>
          <p:cNvSpPr>
            <a:spLocks noGrp="1"/>
          </p:cNvSpPr>
          <p:nvPr/>
        </p:nvSpPr>
        <p:spPr>
          <a:xfrm>
            <a:off x="251520" y="6237312"/>
            <a:ext cx="2771223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457200" rtl="0" eaLnBrk="1" latinLnBrk="0" hangingPunct="1">
              <a:defRPr sz="800" kern="0" cap="all" spc="1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>
                <a:solidFill>
                  <a:prstClr val="white"/>
                </a:solidFill>
              </a:rPr>
              <a:t>HÅLLBAR </a:t>
            </a:r>
            <a:r>
              <a:rPr lang="sv-SE" dirty="0">
                <a:solidFill>
                  <a:prstClr val="white"/>
                </a:solidFill>
              </a:rPr>
              <a:t>STAD – ÖPPEN FÖR VÄRLDEN</a:t>
            </a:r>
          </a:p>
        </p:txBody>
      </p:sp>
    </p:spTree>
    <p:extLst>
      <p:ext uri="{BB962C8B-B14F-4D97-AF65-F5344CB8AC3E}">
        <p14:creationId xmlns="" xmlns:p14="http://schemas.microsoft.com/office/powerpoint/2010/main" val="3984074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62758"/>
            <a:ext cx="6738950" cy="695069"/>
          </a:xfrm>
        </p:spPr>
        <p:txBody>
          <a:bodyPr/>
          <a:lstStyle/>
          <a:p>
            <a:r>
              <a:rPr lang="sv-SE" dirty="0"/>
              <a:t>Styrnivåer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57"/>
          <p:cNvSpPr>
            <a:spLocks noChangeArrowheads="1"/>
          </p:cNvSpPr>
          <p:nvPr/>
        </p:nvSpPr>
        <p:spPr bwMode="auto">
          <a:xfrm>
            <a:off x="2235200" y="677334"/>
            <a:ext cx="4831644" cy="1344397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/>
          </a:ln>
          <a:effectLst>
            <a:outerShdw blurRad="342900" dist="317500" dir="5400000" sx="92000" sy="92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58"/>
          <p:cNvSpPr>
            <a:spLocks noChangeArrowheads="1"/>
          </p:cNvSpPr>
          <p:nvPr/>
        </p:nvSpPr>
        <p:spPr bwMode="auto">
          <a:xfrm>
            <a:off x="3071013" y="3438302"/>
            <a:ext cx="2952750" cy="503237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/>
          </a:ln>
          <a:effectLst>
            <a:outerShdw blurRad="342900" dist="317500" dir="5400000" sx="92000" sy="92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3"/>
          <p:cNvSpPr>
            <a:spLocks noChangeArrowheads="1"/>
          </p:cNvSpPr>
          <p:nvPr/>
        </p:nvSpPr>
        <p:spPr bwMode="auto">
          <a:xfrm>
            <a:off x="3000674" y="5453902"/>
            <a:ext cx="3094892" cy="503238"/>
          </a:xfrm>
          <a:prstGeom prst="roundRect">
            <a:avLst/>
          </a:prstGeom>
          <a:solidFill>
            <a:schemeClr val="accent2"/>
          </a:solidFill>
          <a:ln>
            <a:noFill/>
            <a:headEnd/>
            <a:tailEnd/>
          </a:ln>
          <a:effectLst>
            <a:outerShdw blurRad="342900" dist="317500" dir="5400000" sx="92000" sy="92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395654" y="1827214"/>
            <a:ext cx="244719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rgbClr val="747474"/>
              </a:solidFill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2219680" y="657458"/>
            <a:ext cx="484971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sv-SE" b="1" dirty="0">
                <a:solidFill>
                  <a:prstClr val="white"/>
                </a:solidFill>
              </a:rPr>
              <a:t> Kommunfullmäktige (KF)</a:t>
            </a:r>
          </a:p>
          <a:p>
            <a:pPr algn="ctr" defTabSz="914400"/>
            <a:r>
              <a:rPr lang="sv-SE" sz="1600" b="1" dirty="0">
                <a:solidFill>
                  <a:prstClr val="white"/>
                </a:solidFill>
              </a:rPr>
              <a:t>Kommunstyrelsen (KS)</a:t>
            </a:r>
            <a:br>
              <a:rPr lang="sv-SE" sz="1600" b="1" dirty="0">
                <a:solidFill>
                  <a:prstClr val="white"/>
                </a:solidFill>
              </a:rPr>
            </a:br>
            <a:r>
              <a:rPr lang="sv-SE" sz="1600" b="1" dirty="0">
                <a:solidFill>
                  <a:prstClr val="white"/>
                </a:solidFill>
              </a:rPr>
              <a:t>Omvärldsanalys – helhet, </a:t>
            </a:r>
            <a:r>
              <a:rPr lang="sv-SE" sz="16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Vision - uppdrag, finansiering, direktiv, verksamhetsvolym och ekonomiska ramar  </a:t>
            </a:r>
            <a:endParaRPr lang="en-US" sz="16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321778" y="2141067"/>
            <a:ext cx="2607191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rgbClr val="747474"/>
              </a:solidFill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233398" y="3336756"/>
            <a:ext cx="2571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sv-SE" sz="1600" b="1" dirty="0">
                <a:solidFill>
                  <a:srgbClr val="F18700">
                    <a:lumMod val="75000"/>
                  </a:srgbClr>
                </a:solidFill>
              </a:rPr>
              <a:t>Nämnd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Omvärldsanalys område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Strategier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Verksamhetens grunduppdrag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Resultatmål</a:t>
            </a:r>
          </a:p>
          <a:p>
            <a:pPr algn="ctr" defTabSz="914400"/>
            <a:endParaRPr lang="sv-SE" sz="1400" b="1" dirty="0">
              <a:solidFill>
                <a:srgbClr val="747474"/>
              </a:solidFill>
              <a:cs typeface="Calibri" pitchFamily="34" charset="0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6282937" y="3510836"/>
            <a:ext cx="25922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sv-SE" sz="1600" b="1" dirty="0">
                <a:solidFill>
                  <a:srgbClr val="F18700">
                    <a:lumMod val="75000"/>
                  </a:srgbClr>
                </a:solidFill>
              </a:rPr>
              <a:t>Bolagsstyrelse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Omvärldsanalys bransch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Strategier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Affärsidé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Resultatmål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4139712" y="4534259"/>
            <a:ext cx="80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sv-SE" sz="1600" b="1" dirty="0">
                <a:solidFill>
                  <a:srgbClr val="747474">
                    <a:lumMod val="50000"/>
                  </a:srgbClr>
                </a:solidFill>
              </a:rPr>
              <a:t>Dialog</a:t>
            </a:r>
            <a:endParaRPr lang="en-US" sz="1600" b="1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3396958" y="3254624"/>
            <a:ext cx="2441536" cy="6469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42900" dist="317500" dir="5400000" sx="92000" sy="92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914400"/>
            <a:endParaRPr lang="sv-SE" sz="1600" b="1" dirty="0">
              <a:solidFill>
                <a:srgbClr val="1B78CC"/>
              </a:solidFill>
            </a:endParaRPr>
          </a:p>
          <a:p>
            <a:pPr algn="ctr" defTabSz="914400"/>
            <a:r>
              <a:rPr lang="sv-SE" sz="1600" b="1" dirty="0">
                <a:solidFill>
                  <a:prstClr val="white"/>
                </a:solidFill>
              </a:rPr>
              <a:t>Nämnd/Bolagsstyrelse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3062963" y="5515285"/>
            <a:ext cx="2932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sv-SE" sz="1600" b="1" dirty="0">
                <a:solidFill>
                  <a:prstClr val="white"/>
                </a:solidFill>
              </a:rPr>
              <a:t>Förvaltnings-/bolagsledning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203509" y="5183841"/>
            <a:ext cx="25961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sv-SE" sz="1600" b="1" dirty="0">
                <a:solidFill>
                  <a:srgbClr val="F18700">
                    <a:lumMod val="75000"/>
                  </a:srgbClr>
                </a:solidFill>
              </a:rPr>
              <a:t>Förvaltningsledning</a:t>
            </a:r>
          </a:p>
          <a:p>
            <a:pPr algn="ctr"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Calibri" pitchFamily="34" charset="0"/>
              </a:rPr>
              <a:t>Leder och styr den operativa verksamheten</a:t>
            </a: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6333067" y="5102473"/>
            <a:ext cx="25964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sv-SE" sz="1600" b="1" dirty="0">
                <a:solidFill>
                  <a:srgbClr val="F18700">
                    <a:lumMod val="75000"/>
                  </a:srgbClr>
                </a:solidFill>
              </a:rPr>
              <a:t>Bolagsledning</a:t>
            </a:r>
          </a:p>
          <a:p>
            <a:pPr algn="ctr" defTabSz="914400"/>
            <a:r>
              <a:rPr lang="en-US" sz="1400" b="1" dirty="0" err="1">
                <a:solidFill>
                  <a:srgbClr val="747474">
                    <a:lumMod val="50000"/>
                  </a:srgbClr>
                </a:solidFill>
              </a:rPr>
              <a:t>Leder</a:t>
            </a:r>
            <a:r>
              <a:rPr lang="en-US" sz="1400" b="1" dirty="0">
                <a:solidFill>
                  <a:srgbClr val="747474">
                    <a:lumMod val="50000"/>
                  </a:srgbClr>
                </a:solidFill>
              </a:rPr>
              <a:t> och </a:t>
            </a:r>
            <a:r>
              <a:rPr lang="en-US" sz="1400" b="1" dirty="0" err="1">
                <a:solidFill>
                  <a:srgbClr val="747474">
                    <a:lumMod val="50000"/>
                  </a:srgbClr>
                </a:solidFill>
              </a:rPr>
              <a:t>styr</a:t>
            </a:r>
            <a:r>
              <a:rPr lang="en-US" sz="1400" b="1" dirty="0">
                <a:solidFill>
                  <a:srgbClr val="747474">
                    <a:lumMod val="50000"/>
                  </a:srgbClr>
                </a:solidFill>
              </a:rPr>
              <a:t> den </a:t>
            </a:r>
            <a:r>
              <a:rPr lang="en-US" sz="1400" b="1" dirty="0" err="1">
                <a:solidFill>
                  <a:srgbClr val="747474">
                    <a:lumMod val="50000"/>
                  </a:srgbClr>
                </a:solidFill>
              </a:rPr>
              <a:t>operativa</a:t>
            </a:r>
            <a:r>
              <a:rPr lang="en-US" sz="1400" b="1" dirty="0">
                <a:solidFill>
                  <a:srgbClr val="747474">
                    <a:lumMod val="50000"/>
                  </a:srgbClr>
                </a:solidFill>
              </a:rPr>
              <a:t> </a:t>
            </a:r>
            <a:r>
              <a:rPr lang="en-US" sz="1400" b="1" dirty="0" err="1">
                <a:solidFill>
                  <a:srgbClr val="747474">
                    <a:lumMod val="50000"/>
                  </a:srgbClr>
                </a:solidFill>
              </a:rPr>
              <a:t>verksamheten</a:t>
            </a:r>
            <a:endParaRPr lang="en-US" sz="1400" b="1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4140711" y="2570881"/>
            <a:ext cx="80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sv-SE" sz="1600" b="1" dirty="0">
                <a:solidFill>
                  <a:srgbClr val="747474">
                    <a:lumMod val="50000"/>
                  </a:srgbClr>
                </a:solidFill>
              </a:rPr>
              <a:t>Dialog</a:t>
            </a:r>
            <a:endParaRPr lang="en-US" sz="1600" b="1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21" name="Oval 70"/>
          <p:cNvSpPr>
            <a:spLocks noChangeArrowheads="1"/>
          </p:cNvSpPr>
          <p:nvPr/>
        </p:nvSpPr>
        <p:spPr bwMode="auto">
          <a:xfrm>
            <a:off x="4082095" y="2512030"/>
            <a:ext cx="937846" cy="431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rgbClr val="747474"/>
              </a:solidFill>
            </a:endParaRPr>
          </a:p>
        </p:txBody>
      </p:sp>
      <p:sp>
        <p:nvSpPr>
          <p:cNvPr id="22" name="Oval 71"/>
          <p:cNvSpPr>
            <a:spLocks noChangeArrowheads="1"/>
          </p:cNvSpPr>
          <p:nvPr/>
        </p:nvSpPr>
        <p:spPr bwMode="auto">
          <a:xfrm>
            <a:off x="4079197" y="4496694"/>
            <a:ext cx="936381" cy="431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dirty="0">
              <a:solidFill>
                <a:srgbClr val="747474"/>
              </a:solidFill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677336" y="2302935"/>
            <a:ext cx="2560316" cy="738664"/>
          </a:xfrm>
          <a:prstGeom prst="rect">
            <a:avLst/>
          </a:prstGeom>
          <a:noFill/>
          <a:ln>
            <a:solidFill>
              <a:srgbClr val="0F588A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Reglemente</a:t>
            </a:r>
          </a:p>
          <a:p>
            <a:pPr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Mål, inriktning och uppdrag</a:t>
            </a:r>
          </a:p>
          <a:p>
            <a:pPr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Ekonomiska förutsättningar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808128" y="2308581"/>
            <a:ext cx="2560316" cy="738664"/>
          </a:xfrm>
          <a:prstGeom prst="rect">
            <a:avLst/>
          </a:prstGeom>
          <a:noFill/>
          <a:ln>
            <a:solidFill>
              <a:srgbClr val="0F588A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Ägardirektiv, bolagsordning</a:t>
            </a:r>
          </a:p>
          <a:p>
            <a:pPr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Mål, inriktning och uppdrag</a:t>
            </a:r>
          </a:p>
          <a:p>
            <a:pPr defTabSz="914400"/>
            <a:r>
              <a:rPr lang="sv-SE" sz="14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Ekonomiska förutsättningar</a:t>
            </a:r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rot="3913491">
            <a:off x="4355713" y="5098275"/>
            <a:ext cx="409994" cy="1892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pPr defTabSz="914400"/>
            <a:endParaRPr lang="sv-SE">
              <a:solidFill>
                <a:srgbClr val="747474"/>
              </a:solidFill>
            </a:endParaRPr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rot="3913491">
            <a:off x="4361357" y="4110497"/>
            <a:ext cx="409994" cy="1892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pPr defTabSz="914400"/>
            <a:endParaRPr lang="sv-SE">
              <a:solidFill>
                <a:srgbClr val="747474"/>
              </a:solidFill>
            </a:endParaRPr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rot="3913491">
            <a:off x="4367002" y="3088852"/>
            <a:ext cx="409994" cy="1892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pPr defTabSz="914400"/>
            <a:endParaRPr lang="sv-SE">
              <a:solidFill>
                <a:srgbClr val="747474"/>
              </a:solidFill>
            </a:endParaRPr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rot="3913491">
            <a:off x="4367002" y="2163164"/>
            <a:ext cx="409994" cy="1892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pPr defTabSz="914400"/>
            <a:endParaRPr lang="sv-SE">
              <a:solidFill>
                <a:srgbClr val="747474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Stadens organisation</a:t>
            </a:r>
          </a:p>
          <a:p>
            <a:r>
              <a:rPr lang="sv-SE" dirty="0"/>
              <a:t>Trender ur ett lednings och styrningsperspektiv</a:t>
            </a:r>
          </a:p>
          <a:p>
            <a:r>
              <a:rPr lang="sv-SE" dirty="0"/>
              <a:t>Stadens styrsystem</a:t>
            </a:r>
          </a:p>
          <a:p>
            <a:r>
              <a:rPr lang="sv-SE" dirty="0"/>
              <a:t>Intern styrning och kontroll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politiska viljans olika beslut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86165" y="455777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ktangulär 6"/>
          <p:cNvSpPr/>
          <p:nvPr/>
        </p:nvSpPr>
        <p:spPr>
          <a:xfrm>
            <a:off x="6876256" y="1196752"/>
            <a:ext cx="1872208" cy="1080120"/>
          </a:xfrm>
          <a:prstGeom prst="wedgeRectCallout">
            <a:avLst>
              <a:gd name="adj1" fmla="val -85340"/>
              <a:gd name="adj2" fmla="val 45913"/>
            </a:avLst>
          </a:prstGeom>
          <a:solidFill>
            <a:schemeClr val="bg2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Det här är verksamhetens syfte och grunduppdrag</a:t>
            </a:r>
          </a:p>
        </p:txBody>
      </p:sp>
      <p:sp>
        <p:nvSpPr>
          <p:cNvPr id="8" name="Rektangulär 7"/>
          <p:cNvSpPr/>
          <p:nvPr/>
        </p:nvSpPr>
        <p:spPr>
          <a:xfrm>
            <a:off x="179512" y="3212976"/>
            <a:ext cx="1872208" cy="1080120"/>
          </a:xfrm>
          <a:prstGeom prst="wedgeRectCallout">
            <a:avLst>
              <a:gd name="adj1" fmla="val 83023"/>
              <a:gd name="adj2" fmla="val -12584"/>
            </a:avLst>
          </a:prstGeom>
          <a:solidFill>
            <a:schemeClr val="bg2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Det här ska verksamheten sträva efter långsiktigt </a:t>
            </a:r>
          </a:p>
        </p:txBody>
      </p:sp>
      <p:sp>
        <p:nvSpPr>
          <p:cNvPr id="9" name="Rektangulär 8"/>
          <p:cNvSpPr/>
          <p:nvPr/>
        </p:nvSpPr>
        <p:spPr>
          <a:xfrm>
            <a:off x="7020272" y="3727150"/>
            <a:ext cx="1872208" cy="1944216"/>
          </a:xfrm>
          <a:prstGeom prst="wedgeRectCallout">
            <a:avLst>
              <a:gd name="adj1" fmla="val -85632"/>
              <a:gd name="adj2" fmla="val -18457"/>
            </a:avLst>
          </a:prstGeom>
          <a:solidFill>
            <a:schemeClr val="bg2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Den här utvecklingen ska verksamheten bidra till under det närmaste året eller mandatperioden</a:t>
            </a:r>
          </a:p>
        </p:txBody>
      </p:sp>
      <p:sp>
        <p:nvSpPr>
          <p:cNvPr id="10" name="Rektangulär 9"/>
          <p:cNvSpPr/>
          <p:nvPr/>
        </p:nvSpPr>
        <p:spPr>
          <a:xfrm>
            <a:off x="683568" y="5013176"/>
            <a:ext cx="1872208" cy="1080120"/>
          </a:xfrm>
          <a:prstGeom prst="wedgeRectCallout">
            <a:avLst>
              <a:gd name="adj1" fmla="val 112876"/>
              <a:gd name="adj2" fmla="val -42265"/>
            </a:avLst>
          </a:prstGeom>
          <a:solidFill>
            <a:schemeClr val="bg2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Det här ska verksamheten beakta när den utför sitt uppdrag </a:t>
            </a:r>
          </a:p>
        </p:txBody>
      </p:sp>
      <p:sp>
        <p:nvSpPr>
          <p:cNvPr id="11" name="Rektangulär 10"/>
          <p:cNvSpPr/>
          <p:nvPr/>
        </p:nvSpPr>
        <p:spPr>
          <a:xfrm>
            <a:off x="179512" y="1196752"/>
            <a:ext cx="1872208" cy="1080120"/>
          </a:xfrm>
          <a:prstGeom prst="wedgeRectCallout">
            <a:avLst>
              <a:gd name="adj1" fmla="val 88828"/>
              <a:gd name="adj2" fmla="val 44068"/>
            </a:avLst>
          </a:prstGeom>
          <a:solidFill>
            <a:schemeClr val="bg2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Det här tillkommer för verksamheten att utföra </a:t>
            </a:r>
            <a:br>
              <a:rPr lang="sv-SE" sz="1600" dirty="0">
                <a:solidFill>
                  <a:srgbClr val="747474">
                    <a:lumMod val="50000"/>
                  </a:srgbClr>
                </a:solidFill>
              </a:rPr>
            </a:br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eller beakta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21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7" name="Platshållare för bild 6" descr="Invanare_Collage_st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96260" y="1242208"/>
            <a:ext cx="1852792" cy="4940582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1999" y="1163968"/>
            <a:ext cx="3316755" cy="4949814"/>
          </a:xfrm>
        </p:spPr>
        <p:txBody>
          <a:bodyPr/>
          <a:lstStyle/>
          <a:p>
            <a:pPr lvl="0">
              <a:spcAft>
                <a:spcPts val="600"/>
              </a:spcAft>
              <a:buNone/>
            </a:pPr>
            <a:r>
              <a:rPr lang="sv-SE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VAD TYCKER GÖTEBORGARNA?</a:t>
            </a:r>
            <a:endParaRPr lang="sv-SE" dirty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  <a:cs typeface="Calibri" pitchFamily="34" charset="0"/>
              </a:rPr>
              <a:t>Medborgardialoger</a:t>
            </a:r>
            <a:br>
              <a:rPr lang="sv-SE" dirty="0">
                <a:latin typeface="Calibri" pitchFamily="34" charset="0"/>
                <a:cs typeface="Calibri" pitchFamily="34" charset="0"/>
              </a:rPr>
            </a:br>
            <a:r>
              <a:rPr lang="sv-SE" dirty="0">
                <a:solidFill>
                  <a:srgbClr val="CB4555"/>
                </a:solidFill>
                <a:latin typeface="Calibri" pitchFamily="34" charset="0"/>
                <a:cs typeface="Calibri" pitchFamily="34" charset="0"/>
              </a:rPr>
              <a:t>- kompletterande instrument till den representativa demokratin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  <a:cs typeface="Calibri" pitchFamily="34" charset="0"/>
              </a:rPr>
              <a:t>Folkinitiativ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  <a:cs typeface="Calibri" pitchFamily="34" charset="0"/>
              </a:rPr>
              <a:t>Synpunktshantering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sv-SE" dirty="0">
                <a:latin typeface="Calibri" pitchFamily="34" charset="0"/>
                <a:cs typeface="Calibri" pitchFamily="34" charset="0"/>
              </a:rPr>
              <a:t>Enkäter:</a:t>
            </a:r>
          </a:p>
          <a:p>
            <a:pPr lvl="1">
              <a:spcAft>
                <a:spcPts val="0"/>
              </a:spcAft>
            </a:pPr>
            <a:r>
              <a:rPr lang="sv-SE" dirty="0">
                <a:latin typeface="Calibri" pitchFamily="34" charset="0"/>
                <a:cs typeface="Calibri" pitchFamily="34" charset="0"/>
              </a:rPr>
              <a:t>Drog van </a:t>
            </a:r>
          </a:p>
          <a:p>
            <a:pPr lvl="1">
              <a:spcAft>
                <a:spcPts val="0"/>
              </a:spcAft>
            </a:pPr>
            <a:r>
              <a:rPr lang="sv-SE" dirty="0">
                <a:latin typeface="Calibri" pitchFamily="34" charset="0"/>
                <a:cs typeface="Calibri" pitchFamily="34" charset="0"/>
              </a:rPr>
              <a:t>Stadsmiljöenkät </a:t>
            </a:r>
          </a:p>
          <a:p>
            <a:pPr lvl="1">
              <a:spcAft>
                <a:spcPts val="0"/>
              </a:spcAft>
            </a:pPr>
            <a:r>
              <a:rPr lang="sv-SE" dirty="0">
                <a:latin typeface="Calibri" pitchFamily="34" charset="0"/>
                <a:cs typeface="Calibri" pitchFamily="34" charset="0"/>
              </a:rPr>
              <a:t>SOM- institutet</a:t>
            </a:r>
          </a:p>
          <a:p>
            <a:pPr lvl="1">
              <a:spcAft>
                <a:spcPts val="0"/>
              </a:spcAft>
            </a:pPr>
            <a:r>
              <a:rPr lang="sv-SE" dirty="0">
                <a:latin typeface="Calibri" pitchFamily="34" charset="0"/>
                <a:cs typeface="Calibri" pitchFamily="34" charset="0"/>
              </a:rPr>
              <a:t>Undersökning om  företagarklimatet i Göteborg</a:t>
            </a:r>
          </a:p>
          <a:p>
            <a:pPr lvl="1">
              <a:spcAft>
                <a:spcPts val="0"/>
              </a:spcAft>
            </a:pPr>
            <a:r>
              <a:rPr lang="sv-SE" dirty="0">
                <a:latin typeface="Calibri" pitchFamily="34" charset="0"/>
                <a:cs typeface="Calibri" pitchFamily="34" charset="0"/>
              </a:rPr>
              <a:t>Hur vill äldre bo?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Invånare, brukare och kunder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6215307" y="1163968"/>
            <a:ext cx="2781917" cy="469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spcAft>
                <a:spcPts val="600"/>
              </a:spcAft>
            </a:pPr>
            <a:r>
              <a:rPr lang="sv-SE" sz="2000" b="1" dirty="0">
                <a:solidFill>
                  <a:srgbClr val="5EA0C3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VAD TYCKER BRUKARE OCH KUNDER?</a:t>
            </a:r>
          </a:p>
          <a:p>
            <a:pPr marL="180000" indent="-180000" defTabSz="914400">
              <a:spcAft>
                <a:spcPts val="300"/>
              </a:spcAft>
              <a:buFont typeface="Arial" pitchFamily="34" charset="0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Brukarenkäter av olika slag</a:t>
            </a:r>
          </a:p>
          <a:p>
            <a:pPr marL="180000" indent="-180000" defTabSz="914400">
              <a:spcAft>
                <a:spcPts val="300"/>
              </a:spcAft>
              <a:buFont typeface="Arial" pitchFamily="34" charset="0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Synpunktshantering</a:t>
            </a:r>
          </a:p>
          <a:p>
            <a:pPr marL="180000" indent="-180000" defTabSz="914400">
              <a:spcAft>
                <a:spcPts val="300"/>
              </a:spcAft>
              <a:buFont typeface="Arial" pitchFamily="34" charset="0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Medarbetarenkäter</a:t>
            </a:r>
          </a:p>
          <a:p>
            <a:pPr marL="180000" indent="-180000" defTabSz="914400">
              <a:spcAft>
                <a:spcPts val="300"/>
              </a:spcAft>
              <a:buFont typeface="Arial" pitchFamily="34" charset="0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SKL:s Öppna jämförelser</a:t>
            </a:r>
          </a:p>
          <a:p>
            <a:pPr marL="180000" indent="-180000" defTabSz="914400">
              <a:spcAft>
                <a:spcPts val="300"/>
              </a:spcAft>
              <a:buFont typeface="Arial" pitchFamily="34" charset="0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Statistik, nyckeltal och jämförelser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22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7" name="Platshållare för bild 6" descr="Dokument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9336" r="18285"/>
          <a:stretch>
            <a:fillRect/>
          </a:stretch>
        </p:blipFill>
        <p:spPr>
          <a:xfrm>
            <a:off x="5805577" y="1333496"/>
            <a:ext cx="3143337" cy="482400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353740"/>
            <a:ext cx="5040000" cy="4694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sv-SE" dirty="0"/>
              <a:t>Kommunfullmäktige (KF) har antagit ett antal dokument som reglerar styrning och uppföljning inom staden.</a:t>
            </a:r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  <a:p>
            <a:pPr marL="0" indent="0">
              <a:spcAft>
                <a:spcPts val="600"/>
              </a:spcAft>
              <a:buNone/>
            </a:pPr>
            <a:r>
              <a:rPr lang="sv-SE" dirty="0"/>
              <a:t>Övriga planer, program, riktlinjer och </a:t>
            </a:r>
            <a:r>
              <a:rPr lang="sv-SE" dirty="0" err="1"/>
              <a:t>policies</a:t>
            </a:r>
            <a:r>
              <a:rPr lang="sv-SE" dirty="0"/>
              <a:t> </a:t>
            </a:r>
            <a:r>
              <a:rPr lang="sv-SE" dirty="0" err="1"/>
              <a:t>etc</a:t>
            </a:r>
            <a:r>
              <a:rPr lang="sv-SE" dirty="0"/>
              <a:t> som KF har antagit, är underordnade budgeten och har därmed en stödjande funktion.</a:t>
            </a:r>
          </a:p>
          <a:p>
            <a:pPr>
              <a:spcAft>
                <a:spcPts val="600"/>
              </a:spcAft>
            </a:pPr>
            <a:endParaRPr lang="sv-SE" dirty="0"/>
          </a:p>
          <a:p>
            <a:pPr>
              <a:spcAft>
                <a:spcPts val="600"/>
              </a:spcAft>
            </a:pPr>
            <a:endParaRPr lang="sv-SE" dirty="0"/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Styrande dokument</a:t>
            </a:r>
            <a:endParaRPr lang="sv-SE" sz="1800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23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7" name="Platshållare för bild 6" descr="Dokument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9336" r="18285"/>
          <a:stretch>
            <a:fillRect/>
          </a:stretch>
        </p:blipFill>
        <p:spPr>
          <a:xfrm>
            <a:off x="5805577" y="1333496"/>
            <a:ext cx="3143337" cy="482400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353740"/>
            <a:ext cx="5040000" cy="4694400"/>
          </a:xfrm>
        </p:spPr>
        <p:txBody>
          <a:bodyPr/>
          <a:lstStyle/>
          <a:p>
            <a:pPr marL="180975" indent="-180975">
              <a:spcAft>
                <a:spcPts val="600"/>
              </a:spcAft>
            </a:pPr>
            <a:r>
              <a:rPr lang="sv-SE" sz="1800" dirty="0"/>
              <a:t>Kommunfullmäktiges årliga budget</a:t>
            </a:r>
          </a:p>
          <a:p>
            <a:pPr marL="180975" indent="-180975">
              <a:spcAft>
                <a:spcPts val="600"/>
              </a:spcAft>
            </a:pPr>
            <a:r>
              <a:rPr lang="sv-SE" sz="1800" dirty="0"/>
              <a:t>Riktlinjer för budget och uppföljning</a:t>
            </a:r>
          </a:p>
          <a:p>
            <a:pPr marL="180975" indent="-180975">
              <a:spcAft>
                <a:spcPts val="600"/>
              </a:spcAft>
            </a:pPr>
            <a:r>
              <a:rPr lang="sv-SE" sz="1800" dirty="0"/>
              <a:t>Riktlinjer för intern kontroll inom </a:t>
            </a:r>
          </a:p>
          <a:p>
            <a:pPr marL="180975" indent="-180975">
              <a:spcAft>
                <a:spcPts val="600"/>
              </a:spcAft>
              <a:buNone/>
            </a:pPr>
            <a:r>
              <a:rPr lang="sv-SE" sz="1800" dirty="0" smtClean="0"/>
              <a:t>   Göteborgs </a:t>
            </a:r>
            <a:r>
              <a:rPr lang="sv-SE" sz="1800" dirty="0"/>
              <a:t>Stad</a:t>
            </a:r>
          </a:p>
          <a:p>
            <a:pPr marL="180975" indent="-180975">
              <a:spcAft>
                <a:spcPts val="600"/>
              </a:spcAft>
            </a:pPr>
            <a:r>
              <a:rPr lang="sv-SE" sz="1800" dirty="0"/>
              <a:t>Allmän stadga för Göteborg Stads nämnder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Reglementen för nämnder och kommunstyrelse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Göteborgs Stads ägardirektiv för direkt och indirekt ägda bolag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Reglementen för nämnder och kommunstyrelse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Göteborgs Stads ägardirektiv för direkt och indirekt ägda bolag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Bolagsordning och ägardirektiv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Regler för styrande dokument i Göteborgs Stad</a:t>
            </a:r>
          </a:p>
          <a:p>
            <a:pPr>
              <a:spcAft>
                <a:spcPts val="600"/>
              </a:spcAft>
            </a:pPr>
            <a:endParaRPr lang="sv-SE" sz="1800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Styrande dokument </a:t>
            </a:r>
            <a:r>
              <a:rPr lang="sv-SE" sz="1800" dirty="0"/>
              <a:t>(fortsättning)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Resurser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54" b="254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Resurser - ekonomi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Resursfördelning SDN och facknämnder - principer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64555" y="1559590"/>
          <a:ext cx="6196395" cy="450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795" y="1645630"/>
            <a:ext cx="319014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Anslag grundat på politiska prioriteringar och befolkningsutveckling</a:t>
            </a:r>
            <a:endParaRPr lang="en-US" sz="2000" dirty="0">
              <a:solidFill>
                <a:srgbClr val="747474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966907" y="1631642"/>
            <a:ext cx="23270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Anslag grundat på politiska prioriteringar</a:t>
            </a:r>
            <a:endParaRPr lang="en-US" sz="2000" dirty="0">
              <a:solidFill>
                <a:srgbClr val="747474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132961" y="4583994"/>
            <a:ext cx="2910254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Fördelning mellan SDN enligt </a:t>
            </a:r>
            <a:r>
              <a:rPr lang="sv-SE" sz="2000" dirty="0" err="1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resursfördelnings-modell</a:t>
            </a:r>
            <a:r>
              <a:rPr lang="sv-SE" sz="20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”behovsbudgetering”</a:t>
            </a:r>
            <a:endParaRPr lang="en-US" sz="2000" dirty="0">
              <a:solidFill>
                <a:srgbClr val="747474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018582" y="2652105"/>
            <a:ext cx="526060" cy="4165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sv-SE">
              <a:solidFill>
                <a:srgbClr val="747474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564784" y="2563814"/>
            <a:ext cx="0" cy="3691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sv-SE">
              <a:solidFill>
                <a:srgbClr val="747474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systematik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868" y="1361373"/>
            <a:ext cx="8763480" cy="483725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systematik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arallelltrapets 6"/>
          <p:cNvSpPr/>
          <p:nvPr/>
        </p:nvSpPr>
        <p:spPr>
          <a:xfrm>
            <a:off x="6272151" y="5853933"/>
            <a:ext cx="447136" cy="335414"/>
          </a:xfrm>
          <a:prstGeom prst="trapezoid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4631377" y="2872206"/>
            <a:ext cx="3847610" cy="2459815"/>
          </a:xfrm>
          <a:prstGeom prst="straightConnector1">
            <a:avLst/>
          </a:prstGeom>
          <a:ln w="381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ng 8"/>
          <p:cNvSpPr/>
          <p:nvPr/>
        </p:nvSpPr>
        <p:spPr>
          <a:xfrm>
            <a:off x="4674382" y="2317430"/>
            <a:ext cx="3626714" cy="3542875"/>
          </a:xfrm>
          <a:prstGeom prst="donut">
            <a:avLst>
              <a:gd name="adj" fmla="val 160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747474"/>
              </a:solidFill>
            </a:endParaRPr>
          </a:p>
        </p:txBody>
      </p:sp>
      <p:sp>
        <p:nvSpPr>
          <p:cNvPr id="10" name="Ring 9"/>
          <p:cNvSpPr/>
          <p:nvPr/>
        </p:nvSpPr>
        <p:spPr>
          <a:xfrm rot="8760651">
            <a:off x="4706332" y="3423515"/>
            <a:ext cx="3614064" cy="1395250"/>
          </a:xfrm>
          <a:prstGeom prst="donut">
            <a:avLst>
              <a:gd name="adj" fmla="val 70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747474"/>
              </a:solidFill>
            </a:endParaRPr>
          </a:p>
        </p:txBody>
      </p:sp>
      <p:sp>
        <p:nvSpPr>
          <p:cNvPr id="11" name="Ring 10"/>
          <p:cNvSpPr/>
          <p:nvPr/>
        </p:nvSpPr>
        <p:spPr>
          <a:xfrm rot="3375351" flipV="1">
            <a:off x="4717136" y="3541198"/>
            <a:ext cx="3509683" cy="1140291"/>
          </a:xfrm>
          <a:prstGeom prst="donut">
            <a:avLst>
              <a:gd name="adj" fmla="val 165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747474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systematik - metodiken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9275" y="1447272"/>
          <a:ext cx="8221579" cy="46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 beaktas när inriktningen fastställs?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72534" y="1569159"/>
          <a:ext cx="8444088" cy="478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systematik – omhändertagande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3399594" y="1190159"/>
            <a:ext cx="2464178" cy="43735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1400" b="1" dirty="0" err="1">
                <a:solidFill>
                  <a:srgbClr val="89BEAE">
                    <a:lumMod val="50000"/>
                  </a:srgbClr>
                </a:solidFill>
              </a:rPr>
              <a:t>Kommunfullmäktige</a:t>
            </a:r>
            <a:endParaRPr lang="en-US" sz="1400" b="1" dirty="0">
              <a:solidFill>
                <a:srgbClr val="89BEAE">
                  <a:lumMod val="50000"/>
                </a:srgbClr>
              </a:solidFill>
            </a:endParaRPr>
          </a:p>
        </p:txBody>
      </p:sp>
      <p:sp>
        <p:nvSpPr>
          <p:cNvPr id="9" name="Likbent triangel 8"/>
          <p:cNvSpPr/>
          <p:nvPr/>
        </p:nvSpPr>
        <p:spPr>
          <a:xfrm>
            <a:off x="2067190" y="2081430"/>
            <a:ext cx="4811282" cy="3911884"/>
          </a:xfrm>
          <a:prstGeom prst="triangle">
            <a:avLst>
              <a:gd name="adj" fmla="val 53117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Eller 9"/>
          <p:cNvSpPr/>
          <p:nvPr/>
        </p:nvSpPr>
        <p:spPr>
          <a:xfrm>
            <a:off x="4322220" y="5316091"/>
            <a:ext cx="540066" cy="489621"/>
          </a:xfrm>
          <a:prstGeom prst="flowChartOr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ruta 66"/>
          <p:cNvSpPr txBox="1">
            <a:spLocks noChangeArrowheads="1"/>
          </p:cNvSpPr>
          <p:nvPr/>
        </p:nvSpPr>
        <p:spPr bwMode="auto">
          <a:xfrm>
            <a:off x="3497943" y="1718625"/>
            <a:ext cx="2264229" cy="306467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sv-SE" sz="1200" b="1" dirty="0">
                <a:solidFill>
                  <a:srgbClr val="89BEAE">
                    <a:lumMod val="50000"/>
                  </a:srgbClr>
                </a:solidFill>
                <a:cs typeface="Arial" pitchFamily="34" charset="0"/>
              </a:rPr>
              <a:t>Nämnd/Styrelse</a:t>
            </a:r>
            <a:endParaRPr lang="en-US" sz="1200" b="1" dirty="0">
              <a:solidFill>
                <a:srgbClr val="89BEAE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2" name="Vänsterböjd 11"/>
          <p:cNvSpPr/>
          <p:nvPr/>
        </p:nvSpPr>
        <p:spPr>
          <a:xfrm rot="5400000">
            <a:off x="4366309" y="5176793"/>
            <a:ext cx="403225" cy="1103312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747474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8852" y="1375002"/>
            <a:ext cx="2538865" cy="37087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Aft>
                <a:spcPts val="600"/>
              </a:spcAft>
              <a:defRPr/>
            </a:pPr>
            <a:r>
              <a:rPr lang="sv-SE" sz="2000" b="1" dirty="0">
                <a:solidFill>
                  <a:srgbClr val="747474"/>
                </a:solidFill>
                <a:cs typeface="Arial" charset="0"/>
              </a:rPr>
              <a:t>UPPFÖLJNING</a:t>
            </a:r>
          </a:p>
          <a:p>
            <a:pPr defTabSz="762000">
              <a:defRPr/>
            </a:pPr>
            <a:r>
              <a:rPr lang="sv-SE" sz="1400" dirty="0">
                <a:solidFill>
                  <a:srgbClr val="747474"/>
                </a:solidFill>
                <a:cs typeface="Arial" charset="0"/>
              </a:rPr>
              <a:t>(mätning – analys -rapportering)</a:t>
            </a:r>
          </a:p>
          <a:p>
            <a:pPr defTabSz="914400"/>
            <a:r>
              <a:rPr lang="sv-SE" sz="1400" dirty="0">
                <a:solidFill>
                  <a:srgbClr val="747474"/>
                </a:solidFill>
              </a:rPr>
              <a:t>Att följa upp är att ta ansvar för verksamheten. </a:t>
            </a:r>
          </a:p>
          <a:p>
            <a:pPr defTabSz="914400"/>
            <a:endParaRPr lang="sv-SE" sz="1400" dirty="0">
              <a:solidFill>
                <a:srgbClr val="747474"/>
              </a:solidFill>
            </a:endParaRPr>
          </a:p>
          <a:p>
            <a:pPr defTabSz="914400"/>
            <a:r>
              <a:rPr lang="sv-SE" sz="1400" dirty="0">
                <a:solidFill>
                  <a:srgbClr val="747474"/>
                </a:solidFill>
              </a:rPr>
              <a:t>Uppföljningen är dels ett sätt för varje nivå att analysera och lära av sin verksamhets resultat, dels ett underlag för att rapportera till nästa nivå.</a:t>
            </a:r>
          </a:p>
          <a:p>
            <a:pPr defTabSz="914400"/>
            <a:r>
              <a:rPr lang="sv-SE" sz="1400" dirty="0">
                <a:solidFill>
                  <a:srgbClr val="747474"/>
                </a:solidFill>
              </a:rPr>
              <a:t>Som chef ansvarar du för att utifrån ditt uppdrag bedöma och (endast) rapportera vidare det  som är väsentligt till  nästa nivå.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654582" y="542324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400" b="1" dirty="0">
                <a:solidFill>
                  <a:srgbClr val="DE0069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Enhet</a:t>
            </a:r>
          </a:p>
        </p:txBody>
      </p:sp>
      <p:cxnSp>
        <p:nvCxnSpPr>
          <p:cNvPr id="15" name="Rak 14"/>
          <p:cNvCxnSpPr/>
          <p:nvPr/>
        </p:nvCxnSpPr>
        <p:spPr>
          <a:xfrm>
            <a:off x="2587189" y="4365218"/>
            <a:ext cx="3929725" cy="3582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6179153" y="4630706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400" b="1" dirty="0">
                <a:solidFill>
                  <a:srgbClr val="DE0069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Mellannivå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5826832" y="3735699"/>
            <a:ext cx="78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1400" b="1" dirty="0">
                <a:solidFill>
                  <a:srgbClr val="DE0069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VO</a:t>
            </a:r>
          </a:p>
          <a:p>
            <a:pPr defTabSz="914400"/>
            <a:r>
              <a:rPr lang="sv-SE" sz="1400" b="1" dirty="0">
                <a:solidFill>
                  <a:srgbClr val="DE0069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Sektor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313040" y="236301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sz="1400" b="1" dirty="0">
                <a:solidFill>
                  <a:prstClr val="white"/>
                </a:solidFill>
                <a:cs typeface="Arial" panose="020B0604020202020204" pitchFamily="34" charset="0"/>
              </a:rPr>
              <a:t>FL/BL</a:t>
            </a:r>
          </a:p>
        </p:txBody>
      </p:sp>
      <p:sp>
        <p:nvSpPr>
          <p:cNvPr id="19" name="Vänsterböjd 18"/>
          <p:cNvSpPr/>
          <p:nvPr/>
        </p:nvSpPr>
        <p:spPr>
          <a:xfrm rot="5400000">
            <a:off x="4334465" y="4278316"/>
            <a:ext cx="403225" cy="1103312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747474"/>
              </a:solidFill>
            </a:endParaRPr>
          </a:p>
        </p:txBody>
      </p:sp>
      <p:sp>
        <p:nvSpPr>
          <p:cNvPr id="20" name="Vänsterböjd 19"/>
          <p:cNvSpPr/>
          <p:nvPr/>
        </p:nvSpPr>
        <p:spPr>
          <a:xfrm rot="5400000">
            <a:off x="4334464" y="3466275"/>
            <a:ext cx="403225" cy="1103312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747474"/>
              </a:solidFill>
            </a:endParaRPr>
          </a:p>
        </p:txBody>
      </p:sp>
      <p:sp>
        <p:nvSpPr>
          <p:cNvPr id="21" name="Vänsterböjd 20"/>
          <p:cNvSpPr/>
          <p:nvPr/>
        </p:nvSpPr>
        <p:spPr>
          <a:xfrm rot="5400000">
            <a:off x="4364034" y="2581446"/>
            <a:ext cx="403225" cy="1103312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747474"/>
              </a:solidFill>
            </a:endParaRPr>
          </a:p>
        </p:txBody>
      </p:sp>
      <p:cxnSp>
        <p:nvCxnSpPr>
          <p:cNvPr id="22" name="Rak 21"/>
          <p:cNvCxnSpPr/>
          <p:nvPr/>
        </p:nvCxnSpPr>
        <p:spPr>
          <a:xfrm>
            <a:off x="2687585" y="3421204"/>
            <a:ext cx="3904618" cy="8667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2579244" y="5119995"/>
            <a:ext cx="3908642" cy="3548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>
            <a:off x="5392089" y="4629570"/>
            <a:ext cx="4334" cy="85806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>
            <a:off x="5386965" y="3814844"/>
            <a:ext cx="3611" cy="772112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>
            <a:off x="5401479" y="2950349"/>
            <a:ext cx="4334" cy="85806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V="1">
            <a:off x="3745678" y="4630292"/>
            <a:ext cx="4334" cy="85806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 flipV="1">
            <a:off x="3740562" y="3751284"/>
            <a:ext cx="4334" cy="85806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H="1" flipV="1">
            <a:off x="3739117" y="2935114"/>
            <a:ext cx="2167" cy="795225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/>
          <p:nvPr/>
        </p:nvCxnSpPr>
        <p:spPr>
          <a:xfrm flipV="1">
            <a:off x="3751465" y="2040215"/>
            <a:ext cx="4334" cy="858063"/>
          </a:xfrm>
          <a:prstGeom prst="straightConnector1">
            <a:avLst/>
          </a:prstGeom>
          <a:ln w="762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/>
          <p:nvPr/>
        </p:nvCxnSpPr>
        <p:spPr>
          <a:xfrm>
            <a:off x="5393534" y="2048159"/>
            <a:ext cx="4334" cy="858063"/>
          </a:xfrm>
          <a:prstGeom prst="straightConnector1">
            <a:avLst/>
          </a:prstGeom>
          <a:ln w="762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/>
          <p:cNvSpPr/>
          <p:nvPr/>
        </p:nvSpPr>
        <p:spPr>
          <a:xfrm>
            <a:off x="6725467" y="1456631"/>
            <a:ext cx="216425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sv-SE" sz="2000" b="1" dirty="0">
                <a:solidFill>
                  <a:srgbClr val="747474"/>
                </a:solidFill>
              </a:rPr>
              <a:t>PLANERING</a:t>
            </a:r>
          </a:p>
          <a:p>
            <a:pPr defTabSz="914400"/>
            <a:r>
              <a:rPr lang="sv-SE" sz="1400" dirty="0">
                <a:solidFill>
                  <a:srgbClr val="747474"/>
                </a:solidFill>
              </a:rPr>
              <a:t>Varje nivå planerar sin verksamhet utifrån vad nivån ovanför preciserat, därefter för behov den själv identifierat. </a:t>
            </a:r>
          </a:p>
          <a:p>
            <a:pPr defTabSz="914400"/>
            <a:endParaRPr lang="sv-SE" sz="1400" dirty="0">
              <a:solidFill>
                <a:srgbClr val="747474"/>
              </a:solidFill>
            </a:endParaRPr>
          </a:p>
          <a:p>
            <a:pPr defTabSz="914400"/>
            <a:r>
              <a:rPr lang="sv-SE" sz="1400" dirty="0">
                <a:solidFill>
                  <a:srgbClr val="747474"/>
                </a:solidFill>
              </a:rPr>
              <a:t>Som ansvarig delegerar du mål och uppdrag vidare till den nivå där de bäst tas om hand</a:t>
            </a:r>
            <a:r>
              <a:rPr lang="sv-SE" sz="1600" dirty="0">
                <a:solidFill>
                  <a:srgbClr val="747474"/>
                </a:solidFill>
              </a:rPr>
              <a:t>.</a:t>
            </a:r>
          </a:p>
        </p:txBody>
      </p:sp>
      <p:sp>
        <p:nvSpPr>
          <p:cNvPr id="33" name="Eller 32"/>
          <p:cNvSpPr/>
          <p:nvPr/>
        </p:nvSpPr>
        <p:spPr>
          <a:xfrm>
            <a:off x="4314963" y="4452491"/>
            <a:ext cx="540066" cy="489621"/>
          </a:xfrm>
          <a:prstGeom prst="flowChartOr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Eller 33"/>
          <p:cNvSpPr/>
          <p:nvPr/>
        </p:nvSpPr>
        <p:spPr>
          <a:xfrm>
            <a:off x="4314962" y="3625177"/>
            <a:ext cx="540066" cy="489621"/>
          </a:xfrm>
          <a:prstGeom prst="flowChartOr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Eller 34"/>
          <p:cNvSpPr/>
          <p:nvPr/>
        </p:nvSpPr>
        <p:spPr>
          <a:xfrm>
            <a:off x="4343992" y="2710777"/>
            <a:ext cx="540066" cy="489621"/>
          </a:xfrm>
          <a:prstGeom prst="flowChartOr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latshållare för innehåll 5" descr="glodlampor_forbat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752" y="999633"/>
            <a:ext cx="7834485" cy="516416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417600" y="2861187"/>
            <a:ext cx="237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sv-SE" sz="28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Stadens organisation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Planerings-, budget- och uppföljningsprocessen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8709" y="1778465"/>
            <a:ext cx="1776552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1475B8">
                  <a:shade val="30000"/>
                  <a:satMod val="115000"/>
                </a:srgbClr>
              </a:gs>
              <a:gs pos="50000">
                <a:srgbClr val="1475B8">
                  <a:shade val="67500"/>
                  <a:satMod val="115000"/>
                </a:srgbClr>
              </a:gs>
              <a:gs pos="100000">
                <a:srgbClr val="1475B8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Långsiktiga </a:t>
            </a:r>
            <a:r>
              <a:rPr lang="sv-SE" sz="1400" b="1" dirty="0" err="1">
                <a:solidFill>
                  <a:prstClr val="white"/>
                </a:solidFill>
                <a:latin typeface="Calibri" pitchFamily="34" charset="0"/>
              </a:rPr>
              <a:t>planerings-underlag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015145" y="1778465"/>
            <a:ext cx="1731991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1475B8">
                  <a:shade val="30000"/>
                  <a:satMod val="115000"/>
                </a:srgbClr>
              </a:gs>
              <a:gs pos="50000">
                <a:srgbClr val="1475B8">
                  <a:shade val="67500"/>
                  <a:satMod val="115000"/>
                </a:srgbClr>
              </a:gs>
              <a:gs pos="100000">
                <a:srgbClr val="1475B8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Budget-</a:t>
            </a:r>
          </a:p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underlag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247067" y="1778465"/>
            <a:ext cx="1820234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Politisk budget-beredning/ </a:t>
            </a:r>
          </a:p>
          <a:p>
            <a:pPr algn="ctr" defTabSz="914400">
              <a:defRPr/>
            </a:pPr>
            <a:r>
              <a:rPr lang="sv-SE" sz="1400" b="1" dirty="0" err="1">
                <a:solidFill>
                  <a:prstClr val="white"/>
                </a:solidFill>
                <a:latin typeface="Calibri" pitchFamily="34" charset="0"/>
              </a:rPr>
              <a:t>Budget-beslut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579002" y="1778465"/>
            <a:ext cx="1760499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1475B8">
                  <a:shade val="30000"/>
                  <a:satMod val="115000"/>
                </a:srgbClr>
              </a:gs>
              <a:gs pos="50000">
                <a:srgbClr val="1475B8">
                  <a:shade val="67500"/>
                  <a:satMod val="115000"/>
                </a:srgbClr>
              </a:gs>
              <a:gs pos="100000">
                <a:srgbClr val="1475B8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Plan för uppfölj-nings-arbetet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825212" y="1778465"/>
            <a:ext cx="1802644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1475B8">
                  <a:shade val="30000"/>
                  <a:satMod val="115000"/>
                </a:srgbClr>
              </a:gs>
              <a:gs pos="50000">
                <a:srgbClr val="1475B8">
                  <a:shade val="67500"/>
                  <a:satMod val="115000"/>
                </a:srgbClr>
              </a:gs>
              <a:gs pos="100000">
                <a:srgbClr val="1475B8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Uppfölj-nings-rapport-ering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152384" y="1778465"/>
            <a:ext cx="1744717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1475B8">
                  <a:shade val="30000"/>
                  <a:satMod val="115000"/>
                </a:srgbClr>
              </a:gs>
              <a:gs pos="50000">
                <a:srgbClr val="1475B8">
                  <a:shade val="67500"/>
                  <a:satMod val="115000"/>
                </a:srgbClr>
              </a:gs>
              <a:gs pos="100000">
                <a:srgbClr val="1475B8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Åtgärder </a:t>
            </a:r>
          </a:p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m a </a:t>
            </a:r>
            <a:r>
              <a:rPr lang="sv-SE" sz="1400" b="1" dirty="0" err="1">
                <a:solidFill>
                  <a:prstClr val="white"/>
                </a:solidFill>
                <a:latin typeface="Calibri" pitchFamily="34" charset="0"/>
              </a:rPr>
              <a:t>a</a:t>
            </a: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 resultat och slutsatser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41297" y="4302515"/>
            <a:ext cx="1729854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Nuläges-analys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785821" y="4304100"/>
            <a:ext cx="1729855" cy="1512888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Planering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025431" y="4305690"/>
            <a:ext cx="1832291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 anchorCtr="1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Budget/</a:t>
            </a:r>
          </a:p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Verksam-hetsplan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375997" y="4305690"/>
            <a:ext cx="1743073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Uppfölj-ning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629095" y="4305690"/>
            <a:ext cx="1743073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Rapport-ering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873999" y="4305690"/>
            <a:ext cx="1743072" cy="1512887"/>
          </a:xfrm>
          <a:prstGeom prst="chevron">
            <a:avLst>
              <a:gd name="adj" fmla="val 31532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279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rIns="0" anchor="ctr"/>
          <a:lstStyle/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Åtgärder </a:t>
            </a:r>
          </a:p>
          <a:p>
            <a:pPr algn="ctr" defTabSz="914400">
              <a:defRPr/>
            </a:pP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m a </a:t>
            </a:r>
            <a:r>
              <a:rPr lang="sv-SE" sz="1400" b="1" dirty="0" err="1">
                <a:solidFill>
                  <a:prstClr val="white"/>
                </a:solidFill>
                <a:latin typeface="Calibri" pitchFamily="34" charset="0"/>
              </a:rPr>
              <a:t>a</a:t>
            </a:r>
            <a:r>
              <a:rPr lang="sv-SE" sz="1400" b="1" dirty="0">
                <a:solidFill>
                  <a:prstClr val="white"/>
                </a:solidFill>
                <a:latin typeface="Calibri" pitchFamily="34" charset="0"/>
              </a:rPr>
              <a:t> resultat och slutsatser</a:t>
            </a:r>
            <a:endParaRPr lang="en-US" sz="1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18" name="Rak pil 17"/>
          <p:cNvCxnSpPr>
            <a:stCxn id="8" idx="2"/>
          </p:cNvCxnSpPr>
          <p:nvPr/>
        </p:nvCxnSpPr>
        <p:spPr>
          <a:xfrm flipH="1">
            <a:off x="2002726" y="3291352"/>
            <a:ext cx="1915936" cy="983765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prstDash val="sysDot"/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194712" y="1427758"/>
            <a:ext cx="418641" cy="24584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914400"/>
            <a:r>
              <a:rPr lang="sv-SE" sz="1400" b="1" spc="-4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CENTRAL NIVÅ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61925" y="4113808"/>
            <a:ext cx="418641" cy="24584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914400"/>
            <a:r>
              <a:rPr lang="sv-SE" sz="1400" b="1" spc="-4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LOKAL NIVÅ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 och uppföljningsprocessen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075" y="1297167"/>
            <a:ext cx="4751388" cy="4749800"/>
            <a:chOff x="1826" y="1105"/>
            <a:chExt cx="2109" cy="2109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826" y="1105"/>
              <a:ext cx="2109" cy="2109"/>
              <a:chOff x="1384" y="664"/>
              <a:chExt cx="2992" cy="2992"/>
            </a:xfrm>
          </p:grpSpPr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1771" y="1051"/>
                <a:ext cx="1062" cy="1062"/>
              </a:xfrm>
              <a:custGeom>
                <a:avLst/>
                <a:gdLst>
                  <a:gd name="T0" fmla="*/ 0 w 6370"/>
                  <a:gd name="T1" fmla="*/ 0 h 6373"/>
                  <a:gd name="T2" fmla="*/ 0 w 6370"/>
                  <a:gd name="T3" fmla="*/ 0 h 6373"/>
                  <a:gd name="T4" fmla="*/ 0 w 6370"/>
                  <a:gd name="T5" fmla="*/ 0 h 6373"/>
                  <a:gd name="T6" fmla="*/ 0 w 6370"/>
                  <a:gd name="T7" fmla="*/ 0 h 6373"/>
                  <a:gd name="T8" fmla="*/ 0 w 6370"/>
                  <a:gd name="T9" fmla="*/ 0 h 6373"/>
                  <a:gd name="T10" fmla="*/ 0 w 6370"/>
                  <a:gd name="T11" fmla="*/ 0 h 6373"/>
                  <a:gd name="T12" fmla="*/ 0 w 6370"/>
                  <a:gd name="T13" fmla="*/ 0 h 6373"/>
                  <a:gd name="T14" fmla="*/ 0 w 6370"/>
                  <a:gd name="T15" fmla="*/ 0 h 6373"/>
                  <a:gd name="T16" fmla="*/ 0 w 6370"/>
                  <a:gd name="T17" fmla="*/ 0 h 6373"/>
                  <a:gd name="T18" fmla="*/ 0 w 6370"/>
                  <a:gd name="T19" fmla="*/ 0 h 6373"/>
                  <a:gd name="T20" fmla="*/ 0 w 6370"/>
                  <a:gd name="T21" fmla="*/ 0 h 6373"/>
                  <a:gd name="T22" fmla="*/ 0 w 6370"/>
                  <a:gd name="T23" fmla="*/ 0 h 6373"/>
                  <a:gd name="T24" fmla="*/ 0 w 6370"/>
                  <a:gd name="T25" fmla="*/ 0 h 6373"/>
                  <a:gd name="T26" fmla="*/ 0 w 6370"/>
                  <a:gd name="T27" fmla="*/ 0 h 6373"/>
                  <a:gd name="T28" fmla="*/ 0 w 6370"/>
                  <a:gd name="T29" fmla="*/ 0 h 6373"/>
                  <a:gd name="T30" fmla="*/ 0 w 6370"/>
                  <a:gd name="T31" fmla="*/ 0 h 6373"/>
                  <a:gd name="T32" fmla="*/ 0 w 6370"/>
                  <a:gd name="T33" fmla="*/ 0 h 6373"/>
                  <a:gd name="T34" fmla="*/ 0 w 6370"/>
                  <a:gd name="T35" fmla="*/ 0 h 6373"/>
                  <a:gd name="T36" fmla="*/ 0 w 6370"/>
                  <a:gd name="T37" fmla="*/ 0 h 6373"/>
                  <a:gd name="T38" fmla="*/ 0 w 6370"/>
                  <a:gd name="T39" fmla="*/ 0 h 6373"/>
                  <a:gd name="T40" fmla="*/ 0 w 6370"/>
                  <a:gd name="T41" fmla="*/ 0 h 6373"/>
                  <a:gd name="T42" fmla="*/ 0 w 6370"/>
                  <a:gd name="T43" fmla="*/ 0 h 6373"/>
                  <a:gd name="T44" fmla="*/ 0 w 6370"/>
                  <a:gd name="T45" fmla="*/ 0 h 6373"/>
                  <a:gd name="T46" fmla="*/ 0 w 6370"/>
                  <a:gd name="T47" fmla="*/ 0 h 6373"/>
                  <a:gd name="T48" fmla="*/ 0 w 6370"/>
                  <a:gd name="T49" fmla="*/ 0 h 6373"/>
                  <a:gd name="T50" fmla="*/ 0 w 6370"/>
                  <a:gd name="T51" fmla="*/ 0 h 6373"/>
                  <a:gd name="T52" fmla="*/ 0 w 6370"/>
                  <a:gd name="T53" fmla="*/ 0 h 6373"/>
                  <a:gd name="T54" fmla="*/ 0 w 6370"/>
                  <a:gd name="T55" fmla="*/ 0 h 6373"/>
                  <a:gd name="T56" fmla="*/ 0 w 6370"/>
                  <a:gd name="T57" fmla="*/ 0 h 6373"/>
                  <a:gd name="T58" fmla="*/ 0 w 6370"/>
                  <a:gd name="T59" fmla="*/ 0 h 6373"/>
                  <a:gd name="T60" fmla="*/ 0 w 6370"/>
                  <a:gd name="T61" fmla="*/ 0 h 6373"/>
                  <a:gd name="T62" fmla="*/ 0 w 6370"/>
                  <a:gd name="T63" fmla="*/ 0 h 6373"/>
                  <a:gd name="T64" fmla="*/ 0 w 6370"/>
                  <a:gd name="T65" fmla="*/ 0 h 6373"/>
                  <a:gd name="T66" fmla="*/ 0 w 6370"/>
                  <a:gd name="T67" fmla="*/ 0 h 6373"/>
                  <a:gd name="T68" fmla="*/ 0 w 6370"/>
                  <a:gd name="T69" fmla="*/ 0 h 6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70"/>
                  <a:gd name="T106" fmla="*/ 0 h 6373"/>
                  <a:gd name="T107" fmla="*/ 6370 w 6370"/>
                  <a:gd name="T108" fmla="*/ 6373 h 6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70" h="6373">
                    <a:moveTo>
                      <a:pt x="0" y="2695"/>
                    </a:moveTo>
                    <a:lnTo>
                      <a:pt x="60" y="2594"/>
                    </a:lnTo>
                    <a:lnTo>
                      <a:pt x="123" y="2495"/>
                    </a:lnTo>
                    <a:lnTo>
                      <a:pt x="187" y="2396"/>
                    </a:lnTo>
                    <a:lnTo>
                      <a:pt x="252" y="2298"/>
                    </a:lnTo>
                    <a:lnTo>
                      <a:pt x="318" y="2201"/>
                    </a:lnTo>
                    <a:lnTo>
                      <a:pt x="387" y="2105"/>
                    </a:lnTo>
                    <a:lnTo>
                      <a:pt x="457" y="2010"/>
                    </a:lnTo>
                    <a:lnTo>
                      <a:pt x="528" y="1916"/>
                    </a:lnTo>
                    <a:lnTo>
                      <a:pt x="601" y="1823"/>
                    </a:lnTo>
                    <a:lnTo>
                      <a:pt x="676" y="1731"/>
                    </a:lnTo>
                    <a:lnTo>
                      <a:pt x="753" y="1639"/>
                    </a:lnTo>
                    <a:lnTo>
                      <a:pt x="830" y="1549"/>
                    </a:lnTo>
                    <a:lnTo>
                      <a:pt x="908" y="1460"/>
                    </a:lnTo>
                    <a:lnTo>
                      <a:pt x="989" y="1372"/>
                    </a:lnTo>
                    <a:lnTo>
                      <a:pt x="1071" y="1285"/>
                    </a:lnTo>
                    <a:lnTo>
                      <a:pt x="1155" y="1200"/>
                    </a:lnTo>
                    <a:lnTo>
                      <a:pt x="1241" y="1115"/>
                    </a:lnTo>
                    <a:lnTo>
                      <a:pt x="1327" y="1032"/>
                    </a:lnTo>
                    <a:lnTo>
                      <a:pt x="1415" y="950"/>
                    </a:lnTo>
                    <a:lnTo>
                      <a:pt x="1504" y="869"/>
                    </a:lnTo>
                    <a:lnTo>
                      <a:pt x="1595" y="789"/>
                    </a:lnTo>
                    <a:lnTo>
                      <a:pt x="1687" y="711"/>
                    </a:lnTo>
                    <a:lnTo>
                      <a:pt x="1781" y="633"/>
                    </a:lnTo>
                    <a:lnTo>
                      <a:pt x="1877" y="558"/>
                    </a:lnTo>
                    <a:lnTo>
                      <a:pt x="1973" y="483"/>
                    </a:lnTo>
                    <a:lnTo>
                      <a:pt x="2072" y="410"/>
                    </a:lnTo>
                    <a:lnTo>
                      <a:pt x="2171" y="338"/>
                    </a:lnTo>
                    <a:lnTo>
                      <a:pt x="2273" y="267"/>
                    </a:lnTo>
                    <a:lnTo>
                      <a:pt x="2375" y="199"/>
                    </a:lnTo>
                    <a:lnTo>
                      <a:pt x="2478" y="132"/>
                    </a:lnTo>
                    <a:lnTo>
                      <a:pt x="2584" y="65"/>
                    </a:lnTo>
                    <a:lnTo>
                      <a:pt x="2690" y="0"/>
                    </a:lnTo>
                    <a:lnTo>
                      <a:pt x="6370" y="6373"/>
                    </a:lnTo>
                    <a:lnTo>
                      <a:pt x="0" y="2695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1590" y="1530"/>
                <a:ext cx="1226" cy="613"/>
              </a:xfrm>
              <a:custGeom>
                <a:avLst/>
                <a:gdLst>
                  <a:gd name="T0" fmla="*/ 0 w 7356"/>
                  <a:gd name="T1" fmla="*/ 0 h 3678"/>
                  <a:gd name="T2" fmla="*/ 0 w 7356"/>
                  <a:gd name="T3" fmla="*/ 0 h 3678"/>
                  <a:gd name="T4" fmla="*/ 0 w 7356"/>
                  <a:gd name="T5" fmla="*/ 0 h 3678"/>
                  <a:gd name="T6" fmla="*/ 0 w 7356"/>
                  <a:gd name="T7" fmla="*/ 0 h 3678"/>
                  <a:gd name="T8" fmla="*/ 0 w 7356"/>
                  <a:gd name="T9" fmla="*/ 0 h 3678"/>
                  <a:gd name="T10" fmla="*/ 0 w 7356"/>
                  <a:gd name="T11" fmla="*/ 0 h 3678"/>
                  <a:gd name="T12" fmla="*/ 0 w 7356"/>
                  <a:gd name="T13" fmla="*/ 0 h 3678"/>
                  <a:gd name="T14" fmla="*/ 0 w 7356"/>
                  <a:gd name="T15" fmla="*/ 0 h 3678"/>
                  <a:gd name="T16" fmla="*/ 0 w 7356"/>
                  <a:gd name="T17" fmla="*/ 0 h 3678"/>
                  <a:gd name="T18" fmla="*/ 0 w 7356"/>
                  <a:gd name="T19" fmla="*/ 0 h 3678"/>
                  <a:gd name="T20" fmla="*/ 0 w 7356"/>
                  <a:gd name="T21" fmla="*/ 0 h 3678"/>
                  <a:gd name="T22" fmla="*/ 0 w 7356"/>
                  <a:gd name="T23" fmla="*/ 0 h 3678"/>
                  <a:gd name="T24" fmla="*/ 0 w 7356"/>
                  <a:gd name="T25" fmla="*/ 0 h 3678"/>
                  <a:gd name="T26" fmla="*/ 0 w 7356"/>
                  <a:gd name="T27" fmla="*/ 0 h 3678"/>
                  <a:gd name="T28" fmla="*/ 0 w 7356"/>
                  <a:gd name="T29" fmla="*/ 0 h 3678"/>
                  <a:gd name="T30" fmla="*/ 0 w 7356"/>
                  <a:gd name="T31" fmla="*/ 0 h 3678"/>
                  <a:gd name="T32" fmla="*/ 0 w 7356"/>
                  <a:gd name="T33" fmla="*/ 0 h 3678"/>
                  <a:gd name="T34" fmla="*/ 0 w 7356"/>
                  <a:gd name="T35" fmla="*/ 0 h 3678"/>
                  <a:gd name="T36" fmla="*/ 0 w 7356"/>
                  <a:gd name="T37" fmla="*/ 0 h 3678"/>
                  <a:gd name="T38" fmla="*/ 0 w 7356"/>
                  <a:gd name="T39" fmla="*/ 0 h 3678"/>
                  <a:gd name="T40" fmla="*/ 0 w 7356"/>
                  <a:gd name="T41" fmla="*/ 0 h 3678"/>
                  <a:gd name="T42" fmla="*/ 0 w 7356"/>
                  <a:gd name="T43" fmla="*/ 0 h 3678"/>
                  <a:gd name="T44" fmla="*/ 0 w 7356"/>
                  <a:gd name="T45" fmla="*/ 0 h 3678"/>
                  <a:gd name="T46" fmla="*/ 0 w 7356"/>
                  <a:gd name="T47" fmla="*/ 0 h 3678"/>
                  <a:gd name="T48" fmla="*/ 0 w 7356"/>
                  <a:gd name="T49" fmla="*/ 0 h 3678"/>
                  <a:gd name="T50" fmla="*/ 0 w 7356"/>
                  <a:gd name="T51" fmla="*/ 0 h 3678"/>
                  <a:gd name="T52" fmla="*/ 0 w 7356"/>
                  <a:gd name="T53" fmla="*/ 0 h 3678"/>
                  <a:gd name="T54" fmla="*/ 0 w 7356"/>
                  <a:gd name="T55" fmla="*/ 0 h 3678"/>
                  <a:gd name="T56" fmla="*/ 0 w 7356"/>
                  <a:gd name="T57" fmla="*/ 0 h 3678"/>
                  <a:gd name="T58" fmla="*/ 0 w 7356"/>
                  <a:gd name="T59" fmla="*/ 0 h 3678"/>
                  <a:gd name="T60" fmla="*/ 0 w 7356"/>
                  <a:gd name="T61" fmla="*/ 0 h 3678"/>
                  <a:gd name="T62" fmla="*/ 0 w 7356"/>
                  <a:gd name="T63" fmla="*/ 0 h 3678"/>
                  <a:gd name="T64" fmla="*/ 0 w 7356"/>
                  <a:gd name="T65" fmla="*/ 0 h 3678"/>
                  <a:gd name="T66" fmla="*/ 0 w 7356"/>
                  <a:gd name="T67" fmla="*/ 0 h 3678"/>
                  <a:gd name="T68" fmla="*/ 0 w 7356"/>
                  <a:gd name="T69" fmla="*/ 0 h 36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56"/>
                  <a:gd name="T106" fmla="*/ 0 h 3678"/>
                  <a:gd name="T107" fmla="*/ 7356 w 7356"/>
                  <a:gd name="T108" fmla="*/ 3678 h 36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56" h="3678">
                    <a:moveTo>
                      <a:pt x="0" y="3678"/>
                    </a:moveTo>
                    <a:lnTo>
                      <a:pt x="4" y="3558"/>
                    </a:lnTo>
                    <a:lnTo>
                      <a:pt x="8" y="3437"/>
                    </a:lnTo>
                    <a:lnTo>
                      <a:pt x="15" y="3316"/>
                    </a:lnTo>
                    <a:lnTo>
                      <a:pt x="23" y="3196"/>
                    </a:lnTo>
                    <a:lnTo>
                      <a:pt x="34" y="3076"/>
                    </a:lnTo>
                    <a:lnTo>
                      <a:pt x="45" y="2957"/>
                    </a:lnTo>
                    <a:lnTo>
                      <a:pt x="60" y="2837"/>
                    </a:lnTo>
                    <a:lnTo>
                      <a:pt x="75" y="2718"/>
                    </a:lnTo>
                    <a:lnTo>
                      <a:pt x="92" y="2600"/>
                    </a:lnTo>
                    <a:lnTo>
                      <a:pt x="113" y="2482"/>
                    </a:lnTo>
                    <a:lnTo>
                      <a:pt x="134" y="2363"/>
                    </a:lnTo>
                    <a:lnTo>
                      <a:pt x="156" y="2245"/>
                    </a:lnTo>
                    <a:lnTo>
                      <a:pt x="181" y="2128"/>
                    </a:lnTo>
                    <a:lnTo>
                      <a:pt x="208" y="2010"/>
                    </a:lnTo>
                    <a:lnTo>
                      <a:pt x="236" y="1894"/>
                    </a:lnTo>
                    <a:lnTo>
                      <a:pt x="266" y="1778"/>
                    </a:lnTo>
                    <a:lnTo>
                      <a:pt x="298" y="1663"/>
                    </a:lnTo>
                    <a:lnTo>
                      <a:pt x="332" y="1547"/>
                    </a:lnTo>
                    <a:lnTo>
                      <a:pt x="367" y="1433"/>
                    </a:lnTo>
                    <a:lnTo>
                      <a:pt x="404" y="1318"/>
                    </a:lnTo>
                    <a:lnTo>
                      <a:pt x="444" y="1205"/>
                    </a:lnTo>
                    <a:lnTo>
                      <a:pt x="484" y="1093"/>
                    </a:lnTo>
                    <a:lnTo>
                      <a:pt x="527" y="980"/>
                    </a:lnTo>
                    <a:lnTo>
                      <a:pt x="571" y="868"/>
                    </a:lnTo>
                    <a:lnTo>
                      <a:pt x="617" y="757"/>
                    </a:lnTo>
                    <a:lnTo>
                      <a:pt x="665" y="647"/>
                    </a:lnTo>
                    <a:lnTo>
                      <a:pt x="714" y="537"/>
                    </a:lnTo>
                    <a:lnTo>
                      <a:pt x="764" y="428"/>
                    </a:lnTo>
                    <a:lnTo>
                      <a:pt x="818" y="321"/>
                    </a:lnTo>
                    <a:lnTo>
                      <a:pt x="872" y="213"/>
                    </a:lnTo>
                    <a:lnTo>
                      <a:pt x="928" y="106"/>
                    </a:lnTo>
                    <a:lnTo>
                      <a:pt x="987" y="0"/>
                    </a:lnTo>
                    <a:lnTo>
                      <a:pt x="7356" y="3678"/>
                    </a:lnTo>
                    <a:lnTo>
                      <a:pt x="0" y="3678"/>
                    </a:lnTo>
                    <a:close/>
                  </a:path>
                </a:pathLst>
              </a:custGeom>
              <a:solidFill>
                <a:srgbClr val="9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1590" y="2177"/>
                <a:ext cx="1226" cy="613"/>
              </a:xfrm>
              <a:custGeom>
                <a:avLst/>
                <a:gdLst>
                  <a:gd name="T0" fmla="*/ 0 w 7356"/>
                  <a:gd name="T1" fmla="*/ 0 h 3679"/>
                  <a:gd name="T2" fmla="*/ 0 w 7356"/>
                  <a:gd name="T3" fmla="*/ 0 h 3679"/>
                  <a:gd name="T4" fmla="*/ 0 w 7356"/>
                  <a:gd name="T5" fmla="*/ 0 h 3679"/>
                  <a:gd name="T6" fmla="*/ 0 w 7356"/>
                  <a:gd name="T7" fmla="*/ 0 h 3679"/>
                  <a:gd name="T8" fmla="*/ 0 w 7356"/>
                  <a:gd name="T9" fmla="*/ 0 h 3679"/>
                  <a:gd name="T10" fmla="*/ 0 w 7356"/>
                  <a:gd name="T11" fmla="*/ 0 h 3679"/>
                  <a:gd name="T12" fmla="*/ 0 w 7356"/>
                  <a:gd name="T13" fmla="*/ 0 h 3679"/>
                  <a:gd name="T14" fmla="*/ 0 w 7356"/>
                  <a:gd name="T15" fmla="*/ 0 h 3679"/>
                  <a:gd name="T16" fmla="*/ 0 w 7356"/>
                  <a:gd name="T17" fmla="*/ 0 h 3679"/>
                  <a:gd name="T18" fmla="*/ 0 w 7356"/>
                  <a:gd name="T19" fmla="*/ 0 h 3679"/>
                  <a:gd name="T20" fmla="*/ 0 w 7356"/>
                  <a:gd name="T21" fmla="*/ 0 h 3679"/>
                  <a:gd name="T22" fmla="*/ 0 w 7356"/>
                  <a:gd name="T23" fmla="*/ 0 h 3679"/>
                  <a:gd name="T24" fmla="*/ 0 w 7356"/>
                  <a:gd name="T25" fmla="*/ 0 h 3679"/>
                  <a:gd name="T26" fmla="*/ 0 w 7356"/>
                  <a:gd name="T27" fmla="*/ 0 h 3679"/>
                  <a:gd name="T28" fmla="*/ 0 w 7356"/>
                  <a:gd name="T29" fmla="*/ 0 h 3679"/>
                  <a:gd name="T30" fmla="*/ 0 w 7356"/>
                  <a:gd name="T31" fmla="*/ 0 h 3679"/>
                  <a:gd name="T32" fmla="*/ 0 w 7356"/>
                  <a:gd name="T33" fmla="*/ 0 h 3679"/>
                  <a:gd name="T34" fmla="*/ 0 w 7356"/>
                  <a:gd name="T35" fmla="*/ 0 h 3679"/>
                  <a:gd name="T36" fmla="*/ 0 w 7356"/>
                  <a:gd name="T37" fmla="*/ 0 h 3679"/>
                  <a:gd name="T38" fmla="*/ 0 w 7356"/>
                  <a:gd name="T39" fmla="*/ 0 h 3679"/>
                  <a:gd name="T40" fmla="*/ 0 w 7356"/>
                  <a:gd name="T41" fmla="*/ 0 h 3679"/>
                  <a:gd name="T42" fmla="*/ 0 w 7356"/>
                  <a:gd name="T43" fmla="*/ 0 h 3679"/>
                  <a:gd name="T44" fmla="*/ 0 w 7356"/>
                  <a:gd name="T45" fmla="*/ 0 h 3679"/>
                  <a:gd name="T46" fmla="*/ 0 w 7356"/>
                  <a:gd name="T47" fmla="*/ 0 h 3679"/>
                  <a:gd name="T48" fmla="*/ 0 w 7356"/>
                  <a:gd name="T49" fmla="*/ 0 h 3679"/>
                  <a:gd name="T50" fmla="*/ 0 w 7356"/>
                  <a:gd name="T51" fmla="*/ 0 h 3679"/>
                  <a:gd name="T52" fmla="*/ 0 w 7356"/>
                  <a:gd name="T53" fmla="*/ 0 h 3679"/>
                  <a:gd name="T54" fmla="*/ 0 w 7356"/>
                  <a:gd name="T55" fmla="*/ 0 h 3679"/>
                  <a:gd name="T56" fmla="*/ 0 w 7356"/>
                  <a:gd name="T57" fmla="*/ 0 h 3679"/>
                  <a:gd name="T58" fmla="*/ 0 w 7356"/>
                  <a:gd name="T59" fmla="*/ 0 h 3679"/>
                  <a:gd name="T60" fmla="*/ 0 w 7356"/>
                  <a:gd name="T61" fmla="*/ 0 h 3679"/>
                  <a:gd name="T62" fmla="*/ 0 w 7356"/>
                  <a:gd name="T63" fmla="*/ 0 h 3679"/>
                  <a:gd name="T64" fmla="*/ 0 w 7356"/>
                  <a:gd name="T65" fmla="*/ 0 h 3679"/>
                  <a:gd name="T66" fmla="*/ 0 w 7356"/>
                  <a:gd name="T67" fmla="*/ 0 h 3679"/>
                  <a:gd name="T68" fmla="*/ 0 w 7356"/>
                  <a:gd name="T69" fmla="*/ 0 h 36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56"/>
                  <a:gd name="T106" fmla="*/ 0 h 3679"/>
                  <a:gd name="T107" fmla="*/ 7356 w 7356"/>
                  <a:gd name="T108" fmla="*/ 3679 h 36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56" h="3679">
                    <a:moveTo>
                      <a:pt x="983" y="3679"/>
                    </a:moveTo>
                    <a:lnTo>
                      <a:pt x="923" y="3570"/>
                    </a:lnTo>
                    <a:lnTo>
                      <a:pt x="865" y="3460"/>
                    </a:lnTo>
                    <a:lnTo>
                      <a:pt x="808" y="3349"/>
                    </a:lnTo>
                    <a:lnTo>
                      <a:pt x="754" y="3238"/>
                    </a:lnTo>
                    <a:lnTo>
                      <a:pt x="703" y="3127"/>
                    </a:lnTo>
                    <a:lnTo>
                      <a:pt x="652" y="3015"/>
                    </a:lnTo>
                    <a:lnTo>
                      <a:pt x="603" y="2903"/>
                    </a:lnTo>
                    <a:lnTo>
                      <a:pt x="557" y="2790"/>
                    </a:lnTo>
                    <a:lnTo>
                      <a:pt x="512" y="2676"/>
                    </a:lnTo>
                    <a:lnTo>
                      <a:pt x="469" y="2563"/>
                    </a:lnTo>
                    <a:lnTo>
                      <a:pt x="429" y="2448"/>
                    </a:lnTo>
                    <a:lnTo>
                      <a:pt x="390" y="2334"/>
                    </a:lnTo>
                    <a:lnTo>
                      <a:pt x="353" y="2220"/>
                    </a:lnTo>
                    <a:lnTo>
                      <a:pt x="318" y="2104"/>
                    </a:lnTo>
                    <a:lnTo>
                      <a:pt x="284" y="1988"/>
                    </a:lnTo>
                    <a:lnTo>
                      <a:pt x="253" y="1873"/>
                    </a:lnTo>
                    <a:lnTo>
                      <a:pt x="224" y="1757"/>
                    </a:lnTo>
                    <a:lnTo>
                      <a:pt x="196" y="1641"/>
                    </a:lnTo>
                    <a:lnTo>
                      <a:pt x="170" y="1525"/>
                    </a:lnTo>
                    <a:lnTo>
                      <a:pt x="146" y="1408"/>
                    </a:lnTo>
                    <a:lnTo>
                      <a:pt x="124" y="1292"/>
                    </a:lnTo>
                    <a:lnTo>
                      <a:pt x="104" y="1174"/>
                    </a:lnTo>
                    <a:lnTo>
                      <a:pt x="84" y="1057"/>
                    </a:lnTo>
                    <a:lnTo>
                      <a:pt x="69" y="939"/>
                    </a:lnTo>
                    <a:lnTo>
                      <a:pt x="53" y="823"/>
                    </a:lnTo>
                    <a:lnTo>
                      <a:pt x="41" y="705"/>
                    </a:lnTo>
                    <a:lnTo>
                      <a:pt x="29" y="588"/>
                    </a:lnTo>
                    <a:lnTo>
                      <a:pt x="21" y="470"/>
                    </a:lnTo>
                    <a:lnTo>
                      <a:pt x="13" y="353"/>
                    </a:lnTo>
                    <a:lnTo>
                      <a:pt x="7" y="235"/>
                    </a:lnTo>
                    <a:lnTo>
                      <a:pt x="3" y="118"/>
                    </a:lnTo>
                    <a:lnTo>
                      <a:pt x="0" y="0"/>
                    </a:lnTo>
                    <a:lnTo>
                      <a:pt x="7356" y="0"/>
                    </a:lnTo>
                    <a:lnTo>
                      <a:pt x="983" y="3679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1771" y="2207"/>
                <a:ext cx="1062" cy="1062"/>
              </a:xfrm>
              <a:custGeom>
                <a:avLst/>
                <a:gdLst>
                  <a:gd name="T0" fmla="*/ 0 w 6373"/>
                  <a:gd name="T1" fmla="*/ 0 h 6370"/>
                  <a:gd name="T2" fmla="*/ 0 w 6373"/>
                  <a:gd name="T3" fmla="*/ 0 h 6370"/>
                  <a:gd name="T4" fmla="*/ 0 w 6373"/>
                  <a:gd name="T5" fmla="*/ 0 h 6370"/>
                  <a:gd name="T6" fmla="*/ 0 w 6373"/>
                  <a:gd name="T7" fmla="*/ 0 h 6370"/>
                  <a:gd name="T8" fmla="*/ 0 w 6373"/>
                  <a:gd name="T9" fmla="*/ 0 h 6370"/>
                  <a:gd name="T10" fmla="*/ 0 w 6373"/>
                  <a:gd name="T11" fmla="*/ 0 h 6370"/>
                  <a:gd name="T12" fmla="*/ 0 w 6373"/>
                  <a:gd name="T13" fmla="*/ 0 h 6370"/>
                  <a:gd name="T14" fmla="*/ 0 w 6373"/>
                  <a:gd name="T15" fmla="*/ 0 h 6370"/>
                  <a:gd name="T16" fmla="*/ 0 w 6373"/>
                  <a:gd name="T17" fmla="*/ 0 h 6370"/>
                  <a:gd name="T18" fmla="*/ 0 w 6373"/>
                  <a:gd name="T19" fmla="*/ 0 h 6370"/>
                  <a:gd name="T20" fmla="*/ 0 w 6373"/>
                  <a:gd name="T21" fmla="*/ 0 h 6370"/>
                  <a:gd name="T22" fmla="*/ 0 w 6373"/>
                  <a:gd name="T23" fmla="*/ 0 h 6370"/>
                  <a:gd name="T24" fmla="*/ 0 w 6373"/>
                  <a:gd name="T25" fmla="*/ 0 h 6370"/>
                  <a:gd name="T26" fmla="*/ 0 w 6373"/>
                  <a:gd name="T27" fmla="*/ 0 h 6370"/>
                  <a:gd name="T28" fmla="*/ 0 w 6373"/>
                  <a:gd name="T29" fmla="*/ 0 h 6370"/>
                  <a:gd name="T30" fmla="*/ 0 w 6373"/>
                  <a:gd name="T31" fmla="*/ 0 h 6370"/>
                  <a:gd name="T32" fmla="*/ 0 w 6373"/>
                  <a:gd name="T33" fmla="*/ 0 h 6370"/>
                  <a:gd name="T34" fmla="*/ 0 w 6373"/>
                  <a:gd name="T35" fmla="*/ 0 h 6370"/>
                  <a:gd name="T36" fmla="*/ 0 w 6373"/>
                  <a:gd name="T37" fmla="*/ 0 h 6370"/>
                  <a:gd name="T38" fmla="*/ 0 w 6373"/>
                  <a:gd name="T39" fmla="*/ 0 h 6370"/>
                  <a:gd name="T40" fmla="*/ 0 w 6373"/>
                  <a:gd name="T41" fmla="*/ 0 h 6370"/>
                  <a:gd name="T42" fmla="*/ 0 w 6373"/>
                  <a:gd name="T43" fmla="*/ 0 h 6370"/>
                  <a:gd name="T44" fmla="*/ 0 w 6373"/>
                  <a:gd name="T45" fmla="*/ 0 h 6370"/>
                  <a:gd name="T46" fmla="*/ 0 w 6373"/>
                  <a:gd name="T47" fmla="*/ 0 h 6370"/>
                  <a:gd name="T48" fmla="*/ 0 w 6373"/>
                  <a:gd name="T49" fmla="*/ 0 h 6370"/>
                  <a:gd name="T50" fmla="*/ 0 w 6373"/>
                  <a:gd name="T51" fmla="*/ 0 h 6370"/>
                  <a:gd name="T52" fmla="*/ 0 w 6373"/>
                  <a:gd name="T53" fmla="*/ 0 h 6370"/>
                  <a:gd name="T54" fmla="*/ 0 w 6373"/>
                  <a:gd name="T55" fmla="*/ 0 h 6370"/>
                  <a:gd name="T56" fmla="*/ 0 w 6373"/>
                  <a:gd name="T57" fmla="*/ 0 h 6370"/>
                  <a:gd name="T58" fmla="*/ 0 w 6373"/>
                  <a:gd name="T59" fmla="*/ 0 h 6370"/>
                  <a:gd name="T60" fmla="*/ 0 w 6373"/>
                  <a:gd name="T61" fmla="*/ 0 h 6370"/>
                  <a:gd name="T62" fmla="*/ 0 w 6373"/>
                  <a:gd name="T63" fmla="*/ 0 h 6370"/>
                  <a:gd name="T64" fmla="*/ 0 w 6373"/>
                  <a:gd name="T65" fmla="*/ 0 h 6370"/>
                  <a:gd name="T66" fmla="*/ 0 w 6373"/>
                  <a:gd name="T67" fmla="*/ 0 h 6370"/>
                  <a:gd name="T68" fmla="*/ 0 w 6373"/>
                  <a:gd name="T69" fmla="*/ 0 h 6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73"/>
                  <a:gd name="T106" fmla="*/ 0 h 6370"/>
                  <a:gd name="T107" fmla="*/ 6373 w 6373"/>
                  <a:gd name="T108" fmla="*/ 6370 h 6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73" h="6370">
                    <a:moveTo>
                      <a:pt x="2695" y="6370"/>
                    </a:moveTo>
                    <a:lnTo>
                      <a:pt x="2594" y="6310"/>
                    </a:lnTo>
                    <a:lnTo>
                      <a:pt x="2495" y="6247"/>
                    </a:lnTo>
                    <a:lnTo>
                      <a:pt x="2396" y="6183"/>
                    </a:lnTo>
                    <a:lnTo>
                      <a:pt x="2298" y="6118"/>
                    </a:lnTo>
                    <a:lnTo>
                      <a:pt x="2201" y="6052"/>
                    </a:lnTo>
                    <a:lnTo>
                      <a:pt x="2105" y="5983"/>
                    </a:lnTo>
                    <a:lnTo>
                      <a:pt x="2010" y="5913"/>
                    </a:lnTo>
                    <a:lnTo>
                      <a:pt x="1916" y="5842"/>
                    </a:lnTo>
                    <a:lnTo>
                      <a:pt x="1823" y="5769"/>
                    </a:lnTo>
                    <a:lnTo>
                      <a:pt x="1731" y="5694"/>
                    </a:lnTo>
                    <a:lnTo>
                      <a:pt x="1639" y="5617"/>
                    </a:lnTo>
                    <a:lnTo>
                      <a:pt x="1549" y="5540"/>
                    </a:lnTo>
                    <a:lnTo>
                      <a:pt x="1460" y="5462"/>
                    </a:lnTo>
                    <a:lnTo>
                      <a:pt x="1372" y="5381"/>
                    </a:lnTo>
                    <a:lnTo>
                      <a:pt x="1285" y="5299"/>
                    </a:lnTo>
                    <a:lnTo>
                      <a:pt x="1200" y="5215"/>
                    </a:lnTo>
                    <a:lnTo>
                      <a:pt x="1115" y="5129"/>
                    </a:lnTo>
                    <a:lnTo>
                      <a:pt x="1032" y="5043"/>
                    </a:lnTo>
                    <a:lnTo>
                      <a:pt x="950" y="4955"/>
                    </a:lnTo>
                    <a:lnTo>
                      <a:pt x="869" y="4866"/>
                    </a:lnTo>
                    <a:lnTo>
                      <a:pt x="789" y="4775"/>
                    </a:lnTo>
                    <a:lnTo>
                      <a:pt x="711" y="4683"/>
                    </a:lnTo>
                    <a:lnTo>
                      <a:pt x="633" y="4589"/>
                    </a:lnTo>
                    <a:lnTo>
                      <a:pt x="558" y="4493"/>
                    </a:lnTo>
                    <a:lnTo>
                      <a:pt x="483" y="4397"/>
                    </a:lnTo>
                    <a:lnTo>
                      <a:pt x="410" y="4298"/>
                    </a:lnTo>
                    <a:lnTo>
                      <a:pt x="338" y="4199"/>
                    </a:lnTo>
                    <a:lnTo>
                      <a:pt x="267" y="4097"/>
                    </a:lnTo>
                    <a:lnTo>
                      <a:pt x="199" y="3995"/>
                    </a:lnTo>
                    <a:lnTo>
                      <a:pt x="131" y="3892"/>
                    </a:lnTo>
                    <a:lnTo>
                      <a:pt x="65" y="3786"/>
                    </a:lnTo>
                    <a:lnTo>
                      <a:pt x="0" y="3680"/>
                    </a:lnTo>
                    <a:lnTo>
                      <a:pt x="6373" y="0"/>
                    </a:lnTo>
                    <a:lnTo>
                      <a:pt x="2695" y="637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2250" y="2224"/>
                <a:ext cx="613" cy="1226"/>
              </a:xfrm>
              <a:custGeom>
                <a:avLst/>
                <a:gdLst>
                  <a:gd name="T0" fmla="*/ 0 w 3678"/>
                  <a:gd name="T1" fmla="*/ 0 h 7356"/>
                  <a:gd name="T2" fmla="*/ 0 w 3678"/>
                  <a:gd name="T3" fmla="*/ 0 h 7356"/>
                  <a:gd name="T4" fmla="*/ 0 w 3678"/>
                  <a:gd name="T5" fmla="*/ 0 h 7356"/>
                  <a:gd name="T6" fmla="*/ 0 w 3678"/>
                  <a:gd name="T7" fmla="*/ 0 h 7356"/>
                  <a:gd name="T8" fmla="*/ 0 w 3678"/>
                  <a:gd name="T9" fmla="*/ 0 h 7356"/>
                  <a:gd name="T10" fmla="*/ 0 w 3678"/>
                  <a:gd name="T11" fmla="*/ 0 h 7356"/>
                  <a:gd name="T12" fmla="*/ 0 w 3678"/>
                  <a:gd name="T13" fmla="*/ 0 h 7356"/>
                  <a:gd name="T14" fmla="*/ 0 w 3678"/>
                  <a:gd name="T15" fmla="*/ 0 h 7356"/>
                  <a:gd name="T16" fmla="*/ 0 w 3678"/>
                  <a:gd name="T17" fmla="*/ 0 h 7356"/>
                  <a:gd name="T18" fmla="*/ 0 w 3678"/>
                  <a:gd name="T19" fmla="*/ 0 h 7356"/>
                  <a:gd name="T20" fmla="*/ 0 w 3678"/>
                  <a:gd name="T21" fmla="*/ 0 h 7356"/>
                  <a:gd name="T22" fmla="*/ 0 w 3678"/>
                  <a:gd name="T23" fmla="*/ 0 h 7356"/>
                  <a:gd name="T24" fmla="*/ 0 w 3678"/>
                  <a:gd name="T25" fmla="*/ 0 h 7356"/>
                  <a:gd name="T26" fmla="*/ 0 w 3678"/>
                  <a:gd name="T27" fmla="*/ 0 h 7356"/>
                  <a:gd name="T28" fmla="*/ 0 w 3678"/>
                  <a:gd name="T29" fmla="*/ 0 h 7356"/>
                  <a:gd name="T30" fmla="*/ 0 w 3678"/>
                  <a:gd name="T31" fmla="*/ 0 h 7356"/>
                  <a:gd name="T32" fmla="*/ 0 w 3678"/>
                  <a:gd name="T33" fmla="*/ 0 h 7356"/>
                  <a:gd name="T34" fmla="*/ 0 w 3678"/>
                  <a:gd name="T35" fmla="*/ 0 h 7356"/>
                  <a:gd name="T36" fmla="*/ 0 w 3678"/>
                  <a:gd name="T37" fmla="*/ 0 h 7356"/>
                  <a:gd name="T38" fmla="*/ 0 w 3678"/>
                  <a:gd name="T39" fmla="*/ 0 h 7356"/>
                  <a:gd name="T40" fmla="*/ 0 w 3678"/>
                  <a:gd name="T41" fmla="*/ 0 h 7356"/>
                  <a:gd name="T42" fmla="*/ 0 w 3678"/>
                  <a:gd name="T43" fmla="*/ 0 h 7356"/>
                  <a:gd name="T44" fmla="*/ 0 w 3678"/>
                  <a:gd name="T45" fmla="*/ 0 h 7356"/>
                  <a:gd name="T46" fmla="*/ 0 w 3678"/>
                  <a:gd name="T47" fmla="*/ 0 h 7356"/>
                  <a:gd name="T48" fmla="*/ 0 w 3678"/>
                  <a:gd name="T49" fmla="*/ 0 h 7356"/>
                  <a:gd name="T50" fmla="*/ 0 w 3678"/>
                  <a:gd name="T51" fmla="*/ 0 h 7356"/>
                  <a:gd name="T52" fmla="*/ 0 w 3678"/>
                  <a:gd name="T53" fmla="*/ 0 h 7356"/>
                  <a:gd name="T54" fmla="*/ 0 w 3678"/>
                  <a:gd name="T55" fmla="*/ 0 h 7356"/>
                  <a:gd name="T56" fmla="*/ 0 w 3678"/>
                  <a:gd name="T57" fmla="*/ 0 h 7356"/>
                  <a:gd name="T58" fmla="*/ 0 w 3678"/>
                  <a:gd name="T59" fmla="*/ 0 h 7356"/>
                  <a:gd name="T60" fmla="*/ 0 w 3678"/>
                  <a:gd name="T61" fmla="*/ 0 h 7356"/>
                  <a:gd name="T62" fmla="*/ 0 w 3678"/>
                  <a:gd name="T63" fmla="*/ 0 h 7356"/>
                  <a:gd name="T64" fmla="*/ 0 w 3678"/>
                  <a:gd name="T65" fmla="*/ 0 h 7356"/>
                  <a:gd name="T66" fmla="*/ 0 w 3678"/>
                  <a:gd name="T67" fmla="*/ 0 h 7356"/>
                  <a:gd name="T68" fmla="*/ 0 w 3678"/>
                  <a:gd name="T69" fmla="*/ 0 h 73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78"/>
                  <a:gd name="T106" fmla="*/ 0 h 7356"/>
                  <a:gd name="T107" fmla="*/ 3678 w 3678"/>
                  <a:gd name="T108" fmla="*/ 7356 h 73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78" h="7356">
                    <a:moveTo>
                      <a:pt x="3678" y="7356"/>
                    </a:moveTo>
                    <a:lnTo>
                      <a:pt x="3558" y="7352"/>
                    </a:lnTo>
                    <a:lnTo>
                      <a:pt x="3437" y="7348"/>
                    </a:lnTo>
                    <a:lnTo>
                      <a:pt x="3316" y="7341"/>
                    </a:lnTo>
                    <a:lnTo>
                      <a:pt x="3196" y="7333"/>
                    </a:lnTo>
                    <a:lnTo>
                      <a:pt x="3076" y="7322"/>
                    </a:lnTo>
                    <a:lnTo>
                      <a:pt x="2957" y="7311"/>
                    </a:lnTo>
                    <a:lnTo>
                      <a:pt x="2837" y="7296"/>
                    </a:lnTo>
                    <a:lnTo>
                      <a:pt x="2718" y="7281"/>
                    </a:lnTo>
                    <a:lnTo>
                      <a:pt x="2600" y="7264"/>
                    </a:lnTo>
                    <a:lnTo>
                      <a:pt x="2482" y="7243"/>
                    </a:lnTo>
                    <a:lnTo>
                      <a:pt x="2363" y="7222"/>
                    </a:lnTo>
                    <a:lnTo>
                      <a:pt x="2245" y="7200"/>
                    </a:lnTo>
                    <a:lnTo>
                      <a:pt x="2128" y="7175"/>
                    </a:lnTo>
                    <a:lnTo>
                      <a:pt x="2010" y="7148"/>
                    </a:lnTo>
                    <a:lnTo>
                      <a:pt x="1894" y="7120"/>
                    </a:lnTo>
                    <a:lnTo>
                      <a:pt x="1778" y="7090"/>
                    </a:lnTo>
                    <a:lnTo>
                      <a:pt x="1663" y="7058"/>
                    </a:lnTo>
                    <a:lnTo>
                      <a:pt x="1547" y="7024"/>
                    </a:lnTo>
                    <a:lnTo>
                      <a:pt x="1433" y="6989"/>
                    </a:lnTo>
                    <a:lnTo>
                      <a:pt x="1318" y="6952"/>
                    </a:lnTo>
                    <a:lnTo>
                      <a:pt x="1205" y="6912"/>
                    </a:lnTo>
                    <a:lnTo>
                      <a:pt x="1093" y="6872"/>
                    </a:lnTo>
                    <a:lnTo>
                      <a:pt x="980" y="6829"/>
                    </a:lnTo>
                    <a:lnTo>
                      <a:pt x="868" y="6785"/>
                    </a:lnTo>
                    <a:lnTo>
                      <a:pt x="757" y="6739"/>
                    </a:lnTo>
                    <a:lnTo>
                      <a:pt x="647" y="6691"/>
                    </a:lnTo>
                    <a:lnTo>
                      <a:pt x="537" y="6642"/>
                    </a:lnTo>
                    <a:lnTo>
                      <a:pt x="428" y="6590"/>
                    </a:lnTo>
                    <a:lnTo>
                      <a:pt x="320" y="6538"/>
                    </a:lnTo>
                    <a:lnTo>
                      <a:pt x="213" y="6484"/>
                    </a:lnTo>
                    <a:lnTo>
                      <a:pt x="106" y="6428"/>
                    </a:lnTo>
                    <a:lnTo>
                      <a:pt x="0" y="6369"/>
                    </a:lnTo>
                    <a:lnTo>
                      <a:pt x="3678" y="0"/>
                    </a:lnTo>
                    <a:lnTo>
                      <a:pt x="3678" y="7356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2897" y="2224"/>
                <a:ext cx="613" cy="1226"/>
              </a:xfrm>
              <a:custGeom>
                <a:avLst/>
                <a:gdLst>
                  <a:gd name="T0" fmla="*/ 0 w 3679"/>
                  <a:gd name="T1" fmla="*/ 0 h 7356"/>
                  <a:gd name="T2" fmla="*/ 0 w 3679"/>
                  <a:gd name="T3" fmla="*/ 0 h 7356"/>
                  <a:gd name="T4" fmla="*/ 0 w 3679"/>
                  <a:gd name="T5" fmla="*/ 0 h 7356"/>
                  <a:gd name="T6" fmla="*/ 0 w 3679"/>
                  <a:gd name="T7" fmla="*/ 0 h 7356"/>
                  <a:gd name="T8" fmla="*/ 0 w 3679"/>
                  <a:gd name="T9" fmla="*/ 0 h 7356"/>
                  <a:gd name="T10" fmla="*/ 0 w 3679"/>
                  <a:gd name="T11" fmla="*/ 0 h 7356"/>
                  <a:gd name="T12" fmla="*/ 0 w 3679"/>
                  <a:gd name="T13" fmla="*/ 0 h 7356"/>
                  <a:gd name="T14" fmla="*/ 0 w 3679"/>
                  <a:gd name="T15" fmla="*/ 0 h 7356"/>
                  <a:gd name="T16" fmla="*/ 0 w 3679"/>
                  <a:gd name="T17" fmla="*/ 0 h 7356"/>
                  <a:gd name="T18" fmla="*/ 0 w 3679"/>
                  <a:gd name="T19" fmla="*/ 0 h 7356"/>
                  <a:gd name="T20" fmla="*/ 0 w 3679"/>
                  <a:gd name="T21" fmla="*/ 0 h 7356"/>
                  <a:gd name="T22" fmla="*/ 0 w 3679"/>
                  <a:gd name="T23" fmla="*/ 0 h 7356"/>
                  <a:gd name="T24" fmla="*/ 0 w 3679"/>
                  <a:gd name="T25" fmla="*/ 0 h 7356"/>
                  <a:gd name="T26" fmla="*/ 0 w 3679"/>
                  <a:gd name="T27" fmla="*/ 0 h 7356"/>
                  <a:gd name="T28" fmla="*/ 0 w 3679"/>
                  <a:gd name="T29" fmla="*/ 0 h 7356"/>
                  <a:gd name="T30" fmla="*/ 0 w 3679"/>
                  <a:gd name="T31" fmla="*/ 0 h 7356"/>
                  <a:gd name="T32" fmla="*/ 0 w 3679"/>
                  <a:gd name="T33" fmla="*/ 0 h 7356"/>
                  <a:gd name="T34" fmla="*/ 0 w 3679"/>
                  <a:gd name="T35" fmla="*/ 0 h 7356"/>
                  <a:gd name="T36" fmla="*/ 0 w 3679"/>
                  <a:gd name="T37" fmla="*/ 0 h 7356"/>
                  <a:gd name="T38" fmla="*/ 0 w 3679"/>
                  <a:gd name="T39" fmla="*/ 0 h 7356"/>
                  <a:gd name="T40" fmla="*/ 0 w 3679"/>
                  <a:gd name="T41" fmla="*/ 0 h 7356"/>
                  <a:gd name="T42" fmla="*/ 0 w 3679"/>
                  <a:gd name="T43" fmla="*/ 0 h 7356"/>
                  <a:gd name="T44" fmla="*/ 0 w 3679"/>
                  <a:gd name="T45" fmla="*/ 0 h 7356"/>
                  <a:gd name="T46" fmla="*/ 0 w 3679"/>
                  <a:gd name="T47" fmla="*/ 0 h 7356"/>
                  <a:gd name="T48" fmla="*/ 0 w 3679"/>
                  <a:gd name="T49" fmla="*/ 0 h 7356"/>
                  <a:gd name="T50" fmla="*/ 0 w 3679"/>
                  <a:gd name="T51" fmla="*/ 0 h 7356"/>
                  <a:gd name="T52" fmla="*/ 0 w 3679"/>
                  <a:gd name="T53" fmla="*/ 0 h 7356"/>
                  <a:gd name="T54" fmla="*/ 0 w 3679"/>
                  <a:gd name="T55" fmla="*/ 0 h 7356"/>
                  <a:gd name="T56" fmla="*/ 0 w 3679"/>
                  <a:gd name="T57" fmla="*/ 0 h 7356"/>
                  <a:gd name="T58" fmla="*/ 0 w 3679"/>
                  <a:gd name="T59" fmla="*/ 0 h 7356"/>
                  <a:gd name="T60" fmla="*/ 0 w 3679"/>
                  <a:gd name="T61" fmla="*/ 0 h 7356"/>
                  <a:gd name="T62" fmla="*/ 0 w 3679"/>
                  <a:gd name="T63" fmla="*/ 0 h 7356"/>
                  <a:gd name="T64" fmla="*/ 0 w 3679"/>
                  <a:gd name="T65" fmla="*/ 0 h 7356"/>
                  <a:gd name="T66" fmla="*/ 0 w 3679"/>
                  <a:gd name="T67" fmla="*/ 0 h 7356"/>
                  <a:gd name="T68" fmla="*/ 0 w 3679"/>
                  <a:gd name="T69" fmla="*/ 0 h 73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79"/>
                  <a:gd name="T106" fmla="*/ 0 h 7356"/>
                  <a:gd name="T107" fmla="*/ 3679 w 3679"/>
                  <a:gd name="T108" fmla="*/ 7356 h 73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79" h="7356">
                    <a:moveTo>
                      <a:pt x="3679" y="6373"/>
                    </a:moveTo>
                    <a:lnTo>
                      <a:pt x="3570" y="6433"/>
                    </a:lnTo>
                    <a:lnTo>
                      <a:pt x="3460" y="6491"/>
                    </a:lnTo>
                    <a:lnTo>
                      <a:pt x="3349" y="6548"/>
                    </a:lnTo>
                    <a:lnTo>
                      <a:pt x="3238" y="6602"/>
                    </a:lnTo>
                    <a:lnTo>
                      <a:pt x="3127" y="6654"/>
                    </a:lnTo>
                    <a:lnTo>
                      <a:pt x="3015" y="6704"/>
                    </a:lnTo>
                    <a:lnTo>
                      <a:pt x="2903" y="6753"/>
                    </a:lnTo>
                    <a:lnTo>
                      <a:pt x="2790" y="6799"/>
                    </a:lnTo>
                    <a:lnTo>
                      <a:pt x="2676" y="6844"/>
                    </a:lnTo>
                    <a:lnTo>
                      <a:pt x="2563" y="6887"/>
                    </a:lnTo>
                    <a:lnTo>
                      <a:pt x="2448" y="6927"/>
                    </a:lnTo>
                    <a:lnTo>
                      <a:pt x="2334" y="6966"/>
                    </a:lnTo>
                    <a:lnTo>
                      <a:pt x="2220" y="7003"/>
                    </a:lnTo>
                    <a:lnTo>
                      <a:pt x="2104" y="7038"/>
                    </a:lnTo>
                    <a:lnTo>
                      <a:pt x="1988" y="7072"/>
                    </a:lnTo>
                    <a:lnTo>
                      <a:pt x="1873" y="7103"/>
                    </a:lnTo>
                    <a:lnTo>
                      <a:pt x="1757" y="7132"/>
                    </a:lnTo>
                    <a:lnTo>
                      <a:pt x="1641" y="7160"/>
                    </a:lnTo>
                    <a:lnTo>
                      <a:pt x="1525" y="7186"/>
                    </a:lnTo>
                    <a:lnTo>
                      <a:pt x="1408" y="7210"/>
                    </a:lnTo>
                    <a:lnTo>
                      <a:pt x="1291" y="7232"/>
                    </a:lnTo>
                    <a:lnTo>
                      <a:pt x="1174" y="7252"/>
                    </a:lnTo>
                    <a:lnTo>
                      <a:pt x="1057" y="7272"/>
                    </a:lnTo>
                    <a:lnTo>
                      <a:pt x="939" y="7287"/>
                    </a:lnTo>
                    <a:lnTo>
                      <a:pt x="823" y="7303"/>
                    </a:lnTo>
                    <a:lnTo>
                      <a:pt x="705" y="7315"/>
                    </a:lnTo>
                    <a:lnTo>
                      <a:pt x="587" y="7327"/>
                    </a:lnTo>
                    <a:lnTo>
                      <a:pt x="470" y="7335"/>
                    </a:lnTo>
                    <a:lnTo>
                      <a:pt x="353" y="7343"/>
                    </a:lnTo>
                    <a:lnTo>
                      <a:pt x="235" y="7349"/>
                    </a:lnTo>
                    <a:lnTo>
                      <a:pt x="118" y="7353"/>
                    </a:lnTo>
                    <a:lnTo>
                      <a:pt x="0" y="7356"/>
                    </a:lnTo>
                    <a:lnTo>
                      <a:pt x="0" y="0"/>
                    </a:lnTo>
                    <a:lnTo>
                      <a:pt x="3679" y="63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2927" y="2207"/>
                <a:ext cx="1062" cy="1062"/>
              </a:xfrm>
              <a:custGeom>
                <a:avLst/>
                <a:gdLst>
                  <a:gd name="T0" fmla="*/ 0 w 6370"/>
                  <a:gd name="T1" fmla="*/ 0 h 6373"/>
                  <a:gd name="T2" fmla="*/ 0 w 6370"/>
                  <a:gd name="T3" fmla="*/ 0 h 6373"/>
                  <a:gd name="T4" fmla="*/ 0 w 6370"/>
                  <a:gd name="T5" fmla="*/ 0 h 6373"/>
                  <a:gd name="T6" fmla="*/ 0 w 6370"/>
                  <a:gd name="T7" fmla="*/ 0 h 6373"/>
                  <a:gd name="T8" fmla="*/ 0 w 6370"/>
                  <a:gd name="T9" fmla="*/ 0 h 6373"/>
                  <a:gd name="T10" fmla="*/ 0 w 6370"/>
                  <a:gd name="T11" fmla="*/ 0 h 6373"/>
                  <a:gd name="T12" fmla="*/ 0 w 6370"/>
                  <a:gd name="T13" fmla="*/ 0 h 6373"/>
                  <a:gd name="T14" fmla="*/ 0 w 6370"/>
                  <a:gd name="T15" fmla="*/ 0 h 6373"/>
                  <a:gd name="T16" fmla="*/ 0 w 6370"/>
                  <a:gd name="T17" fmla="*/ 0 h 6373"/>
                  <a:gd name="T18" fmla="*/ 0 w 6370"/>
                  <a:gd name="T19" fmla="*/ 0 h 6373"/>
                  <a:gd name="T20" fmla="*/ 0 w 6370"/>
                  <a:gd name="T21" fmla="*/ 0 h 6373"/>
                  <a:gd name="T22" fmla="*/ 0 w 6370"/>
                  <a:gd name="T23" fmla="*/ 0 h 6373"/>
                  <a:gd name="T24" fmla="*/ 0 w 6370"/>
                  <a:gd name="T25" fmla="*/ 0 h 6373"/>
                  <a:gd name="T26" fmla="*/ 0 w 6370"/>
                  <a:gd name="T27" fmla="*/ 0 h 6373"/>
                  <a:gd name="T28" fmla="*/ 0 w 6370"/>
                  <a:gd name="T29" fmla="*/ 0 h 6373"/>
                  <a:gd name="T30" fmla="*/ 0 w 6370"/>
                  <a:gd name="T31" fmla="*/ 0 h 6373"/>
                  <a:gd name="T32" fmla="*/ 0 w 6370"/>
                  <a:gd name="T33" fmla="*/ 0 h 6373"/>
                  <a:gd name="T34" fmla="*/ 0 w 6370"/>
                  <a:gd name="T35" fmla="*/ 0 h 6373"/>
                  <a:gd name="T36" fmla="*/ 0 w 6370"/>
                  <a:gd name="T37" fmla="*/ 0 h 6373"/>
                  <a:gd name="T38" fmla="*/ 0 w 6370"/>
                  <a:gd name="T39" fmla="*/ 0 h 6373"/>
                  <a:gd name="T40" fmla="*/ 0 w 6370"/>
                  <a:gd name="T41" fmla="*/ 0 h 6373"/>
                  <a:gd name="T42" fmla="*/ 0 w 6370"/>
                  <a:gd name="T43" fmla="*/ 0 h 6373"/>
                  <a:gd name="T44" fmla="*/ 0 w 6370"/>
                  <a:gd name="T45" fmla="*/ 0 h 6373"/>
                  <a:gd name="T46" fmla="*/ 0 w 6370"/>
                  <a:gd name="T47" fmla="*/ 0 h 6373"/>
                  <a:gd name="T48" fmla="*/ 0 w 6370"/>
                  <a:gd name="T49" fmla="*/ 0 h 6373"/>
                  <a:gd name="T50" fmla="*/ 0 w 6370"/>
                  <a:gd name="T51" fmla="*/ 0 h 6373"/>
                  <a:gd name="T52" fmla="*/ 0 w 6370"/>
                  <a:gd name="T53" fmla="*/ 0 h 6373"/>
                  <a:gd name="T54" fmla="*/ 0 w 6370"/>
                  <a:gd name="T55" fmla="*/ 0 h 6373"/>
                  <a:gd name="T56" fmla="*/ 0 w 6370"/>
                  <a:gd name="T57" fmla="*/ 0 h 6373"/>
                  <a:gd name="T58" fmla="*/ 0 w 6370"/>
                  <a:gd name="T59" fmla="*/ 0 h 6373"/>
                  <a:gd name="T60" fmla="*/ 0 w 6370"/>
                  <a:gd name="T61" fmla="*/ 0 h 6373"/>
                  <a:gd name="T62" fmla="*/ 0 w 6370"/>
                  <a:gd name="T63" fmla="*/ 0 h 6373"/>
                  <a:gd name="T64" fmla="*/ 0 w 6370"/>
                  <a:gd name="T65" fmla="*/ 0 h 6373"/>
                  <a:gd name="T66" fmla="*/ 0 w 6370"/>
                  <a:gd name="T67" fmla="*/ 0 h 6373"/>
                  <a:gd name="T68" fmla="*/ 0 w 6370"/>
                  <a:gd name="T69" fmla="*/ 0 h 6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70"/>
                  <a:gd name="T106" fmla="*/ 0 h 6373"/>
                  <a:gd name="T107" fmla="*/ 6370 w 6370"/>
                  <a:gd name="T108" fmla="*/ 6373 h 6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70" h="6373">
                    <a:moveTo>
                      <a:pt x="6370" y="3678"/>
                    </a:moveTo>
                    <a:lnTo>
                      <a:pt x="6310" y="3779"/>
                    </a:lnTo>
                    <a:lnTo>
                      <a:pt x="6247" y="3878"/>
                    </a:lnTo>
                    <a:lnTo>
                      <a:pt x="6183" y="3977"/>
                    </a:lnTo>
                    <a:lnTo>
                      <a:pt x="6118" y="4075"/>
                    </a:lnTo>
                    <a:lnTo>
                      <a:pt x="6052" y="4172"/>
                    </a:lnTo>
                    <a:lnTo>
                      <a:pt x="5983" y="4268"/>
                    </a:lnTo>
                    <a:lnTo>
                      <a:pt x="5913" y="4363"/>
                    </a:lnTo>
                    <a:lnTo>
                      <a:pt x="5842" y="4457"/>
                    </a:lnTo>
                    <a:lnTo>
                      <a:pt x="5769" y="4550"/>
                    </a:lnTo>
                    <a:lnTo>
                      <a:pt x="5694" y="4642"/>
                    </a:lnTo>
                    <a:lnTo>
                      <a:pt x="5617" y="4734"/>
                    </a:lnTo>
                    <a:lnTo>
                      <a:pt x="5540" y="4824"/>
                    </a:lnTo>
                    <a:lnTo>
                      <a:pt x="5462" y="4913"/>
                    </a:lnTo>
                    <a:lnTo>
                      <a:pt x="5381" y="5001"/>
                    </a:lnTo>
                    <a:lnTo>
                      <a:pt x="5299" y="5088"/>
                    </a:lnTo>
                    <a:lnTo>
                      <a:pt x="5215" y="5173"/>
                    </a:lnTo>
                    <a:lnTo>
                      <a:pt x="5129" y="5258"/>
                    </a:lnTo>
                    <a:lnTo>
                      <a:pt x="5043" y="5341"/>
                    </a:lnTo>
                    <a:lnTo>
                      <a:pt x="4955" y="5423"/>
                    </a:lnTo>
                    <a:lnTo>
                      <a:pt x="4866" y="5504"/>
                    </a:lnTo>
                    <a:lnTo>
                      <a:pt x="4775" y="5584"/>
                    </a:lnTo>
                    <a:lnTo>
                      <a:pt x="4683" y="5662"/>
                    </a:lnTo>
                    <a:lnTo>
                      <a:pt x="4589" y="5740"/>
                    </a:lnTo>
                    <a:lnTo>
                      <a:pt x="4493" y="5815"/>
                    </a:lnTo>
                    <a:lnTo>
                      <a:pt x="4397" y="5890"/>
                    </a:lnTo>
                    <a:lnTo>
                      <a:pt x="4298" y="5963"/>
                    </a:lnTo>
                    <a:lnTo>
                      <a:pt x="4198" y="6035"/>
                    </a:lnTo>
                    <a:lnTo>
                      <a:pt x="4097" y="6106"/>
                    </a:lnTo>
                    <a:lnTo>
                      <a:pt x="3995" y="6174"/>
                    </a:lnTo>
                    <a:lnTo>
                      <a:pt x="3892" y="6242"/>
                    </a:lnTo>
                    <a:lnTo>
                      <a:pt x="3786" y="6308"/>
                    </a:lnTo>
                    <a:lnTo>
                      <a:pt x="3680" y="6373"/>
                    </a:lnTo>
                    <a:lnTo>
                      <a:pt x="0" y="0"/>
                    </a:lnTo>
                    <a:lnTo>
                      <a:pt x="6370" y="367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2944" y="2177"/>
                <a:ext cx="1226" cy="613"/>
              </a:xfrm>
              <a:custGeom>
                <a:avLst/>
                <a:gdLst>
                  <a:gd name="T0" fmla="*/ 0 w 7356"/>
                  <a:gd name="T1" fmla="*/ 0 h 3678"/>
                  <a:gd name="T2" fmla="*/ 0 w 7356"/>
                  <a:gd name="T3" fmla="*/ 0 h 3678"/>
                  <a:gd name="T4" fmla="*/ 0 w 7356"/>
                  <a:gd name="T5" fmla="*/ 0 h 3678"/>
                  <a:gd name="T6" fmla="*/ 0 w 7356"/>
                  <a:gd name="T7" fmla="*/ 0 h 3678"/>
                  <a:gd name="T8" fmla="*/ 0 w 7356"/>
                  <a:gd name="T9" fmla="*/ 0 h 3678"/>
                  <a:gd name="T10" fmla="*/ 0 w 7356"/>
                  <a:gd name="T11" fmla="*/ 0 h 3678"/>
                  <a:gd name="T12" fmla="*/ 0 w 7356"/>
                  <a:gd name="T13" fmla="*/ 0 h 3678"/>
                  <a:gd name="T14" fmla="*/ 0 w 7356"/>
                  <a:gd name="T15" fmla="*/ 0 h 3678"/>
                  <a:gd name="T16" fmla="*/ 0 w 7356"/>
                  <a:gd name="T17" fmla="*/ 0 h 3678"/>
                  <a:gd name="T18" fmla="*/ 0 w 7356"/>
                  <a:gd name="T19" fmla="*/ 0 h 3678"/>
                  <a:gd name="T20" fmla="*/ 0 w 7356"/>
                  <a:gd name="T21" fmla="*/ 0 h 3678"/>
                  <a:gd name="T22" fmla="*/ 0 w 7356"/>
                  <a:gd name="T23" fmla="*/ 0 h 3678"/>
                  <a:gd name="T24" fmla="*/ 0 w 7356"/>
                  <a:gd name="T25" fmla="*/ 0 h 3678"/>
                  <a:gd name="T26" fmla="*/ 0 w 7356"/>
                  <a:gd name="T27" fmla="*/ 0 h 3678"/>
                  <a:gd name="T28" fmla="*/ 0 w 7356"/>
                  <a:gd name="T29" fmla="*/ 0 h 3678"/>
                  <a:gd name="T30" fmla="*/ 0 w 7356"/>
                  <a:gd name="T31" fmla="*/ 0 h 3678"/>
                  <a:gd name="T32" fmla="*/ 0 w 7356"/>
                  <a:gd name="T33" fmla="*/ 0 h 3678"/>
                  <a:gd name="T34" fmla="*/ 0 w 7356"/>
                  <a:gd name="T35" fmla="*/ 0 h 3678"/>
                  <a:gd name="T36" fmla="*/ 0 w 7356"/>
                  <a:gd name="T37" fmla="*/ 0 h 3678"/>
                  <a:gd name="T38" fmla="*/ 0 w 7356"/>
                  <a:gd name="T39" fmla="*/ 0 h 3678"/>
                  <a:gd name="T40" fmla="*/ 0 w 7356"/>
                  <a:gd name="T41" fmla="*/ 0 h 3678"/>
                  <a:gd name="T42" fmla="*/ 0 w 7356"/>
                  <a:gd name="T43" fmla="*/ 0 h 3678"/>
                  <a:gd name="T44" fmla="*/ 0 w 7356"/>
                  <a:gd name="T45" fmla="*/ 0 h 3678"/>
                  <a:gd name="T46" fmla="*/ 0 w 7356"/>
                  <a:gd name="T47" fmla="*/ 0 h 3678"/>
                  <a:gd name="T48" fmla="*/ 0 w 7356"/>
                  <a:gd name="T49" fmla="*/ 0 h 3678"/>
                  <a:gd name="T50" fmla="*/ 0 w 7356"/>
                  <a:gd name="T51" fmla="*/ 0 h 3678"/>
                  <a:gd name="T52" fmla="*/ 0 w 7356"/>
                  <a:gd name="T53" fmla="*/ 0 h 3678"/>
                  <a:gd name="T54" fmla="*/ 0 w 7356"/>
                  <a:gd name="T55" fmla="*/ 0 h 3678"/>
                  <a:gd name="T56" fmla="*/ 0 w 7356"/>
                  <a:gd name="T57" fmla="*/ 0 h 3678"/>
                  <a:gd name="T58" fmla="*/ 0 w 7356"/>
                  <a:gd name="T59" fmla="*/ 0 h 3678"/>
                  <a:gd name="T60" fmla="*/ 0 w 7356"/>
                  <a:gd name="T61" fmla="*/ 0 h 3678"/>
                  <a:gd name="T62" fmla="*/ 0 w 7356"/>
                  <a:gd name="T63" fmla="*/ 0 h 3678"/>
                  <a:gd name="T64" fmla="*/ 0 w 7356"/>
                  <a:gd name="T65" fmla="*/ 0 h 3678"/>
                  <a:gd name="T66" fmla="*/ 0 w 7356"/>
                  <a:gd name="T67" fmla="*/ 0 h 3678"/>
                  <a:gd name="T68" fmla="*/ 0 w 7356"/>
                  <a:gd name="T69" fmla="*/ 0 h 36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56"/>
                  <a:gd name="T106" fmla="*/ 0 h 3678"/>
                  <a:gd name="T107" fmla="*/ 7356 w 7356"/>
                  <a:gd name="T108" fmla="*/ 3678 h 36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56" h="3678">
                    <a:moveTo>
                      <a:pt x="7356" y="0"/>
                    </a:moveTo>
                    <a:lnTo>
                      <a:pt x="7352" y="120"/>
                    </a:lnTo>
                    <a:lnTo>
                      <a:pt x="7348" y="241"/>
                    </a:lnTo>
                    <a:lnTo>
                      <a:pt x="7341" y="362"/>
                    </a:lnTo>
                    <a:lnTo>
                      <a:pt x="7333" y="482"/>
                    </a:lnTo>
                    <a:lnTo>
                      <a:pt x="7322" y="602"/>
                    </a:lnTo>
                    <a:lnTo>
                      <a:pt x="7311" y="721"/>
                    </a:lnTo>
                    <a:lnTo>
                      <a:pt x="7296" y="841"/>
                    </a:lnTo>
                    <a:lnTo>
                      <a:pt x="7281" y="960"/>
                    </a:lnTo>
                    <a:lnTo>
                      <a:pt x="7264" y="1078"/>
                    </a:lnTo>
                    <a:lnTo>
                      <a:pt x="7243" y="1196"/>
                    </a:lnTo>
                    <a:lnTo>
                      <a:pt x="7222" y="1315"/>
                    </a:lnTo>
                    <a:lnTo>
                      <a:pt x="7200" y="1433"/>
                    </a:lnTo>
                    <a:lnTo>
                      <a:pt x="7175" y="1550"/>
                    </a:lnTo>
                    <a:lnTo>
                      <a:pt x="7148" y="1668"/>
                    </a:lnTo>
                    <a:lnTo>
                      <a:pt x="7120" y="1784"/>
                    </a:lnTo>
                    <a:lnTo>
                      <a:pt x="7090" y="1900"/>
                    </a:lnTo>
                    <a:lnTo>
                      <a:pt x="7057" y="2015"/>
                    </a:lnTo>
                    <a:lnTo>
                      <a:pt x="7024" y="2131"/>
                    </a:lnTo>
                    <a:lnTo>
                      <a:pt x="6989" y="2245"/>
                    </a:lnTo>
                    <a:lnTo>
                      <a:pt x="6952" y="2360"/>
                    </a:lnTo>
                    <a:lnTo>
                      <a:pt x="6912" y="2473"/>
                    </a:lnTo>
                    <a:lnTo>
                      <a:pt x="6872" y="2585"/>
                    </a:lnTo>
                    <a:lnTo>
                      <a:pt x="6829" y="2698"/>
                    </a:lnTo>
                    <a:lnTo>
                      <a:pt x="6785" y="2810"/>
                    </a:lnTo>
                    <a:lnTo>
                      <a:pt x="6739" y="2921"/>
                    </a:lnTo>
                    <a:lnTo>
                      <a:pt x="6691" y="3031"/>
                    </a:lnTo>
                    <a:lnTo>
                      <a:pt x="6642" y="3141"/>
                    </a:lnTo>
                    <a:lnTo>
                      <a:pt x="6590" y="3250"/>
                    </a:lnTo>
                    <a:lnTo>
                      <a:pt x="6538" y="3358"/>
                    </a:lnTo>
                    <a:lnTo>
                      <a:pt x="6484" y="3465"/>
                    </a:lnTo>
                    <a:lnTo>
                      <a:pt x="6428" y="3572"/>
                    </a:lnTo>
                    <a:lnTo>
                      <a:pt x="6369" y="3678"/>
                    </a:lnTo>
                    <a:lnTo>
                      <a:pt x="0" y="0"/>
                    </a:lnTo>
                    <a:lnTo>
                      <a:pt x="7356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2944" y="1530"/>
                <a:ext cx="1226" cy="613"/>
              </a:xfrm>
              <a:custGeom>
                <a:avLst/>
                <a:gdLst>
                  <a:gd name="T0" fmla="*/ 0 w 7356"/>
                  <a:gd name="T1" fmla="*/ 0 h 3679"/>
                  <a:gd name="T2" fmla="*/ 0 w 7356"/>
                  <a:gd name="T3" fmla="*/ 0 h 3679"/>
                  <a:gd name="T4" fmla="*/ 0 w 7356"/>
                  <a:gd name="T5" fmla="*/ 0 h 3679"/>
                  <a:gd name="T6" fmla="*/ 0 w 7356"/>
                  <a:gd name="T7" fmla="*/ 0 h 3679"/>
                  <a:gd name="T8" fmla="*/ 0 w 7356"/>
                  <a:gd name="T9" fmla="*/ 0 h 3679"/>
                  <a:gd name="T10" fmla="*/ 0 w 7356"/>
                  <a:gd name="T11" fmla="*/ 0 h 3679"/>
                  <a:gd name="T12" fmla="*/ 0 w 7356"/>
                  <a:gd name="T13" fmla="*/ 0 h 3679"/>
                  <a:gd name="T14" fmla="*/ 0 w 7356"/>
                  <a:gd name="T15" fmla="*/ 0 h 3679"/>
                  <a:gd name="T16" fmla="*/ 0 w 7356"/>
                  <a:gd name="T17" fmla="*/ 0 h 3679"/>
                  <a:gd name="T18" fmla="*/ 0 w 7356"/>
                  <a:gd name="T19" fmla="*/ 0 h 3679"/>
                  <a:gd name="T20" fmla="*/ 0 w 7356"/>
                  <a:gd name="T21" fmla="*/ 0 h 3679"/>
                  <a:gd name="T22" fmla="*/ 0 w 7356"/>
                  <a:gd name="T23" fmla="*/ 0 h 3679"/>
                  <a:gd name="T24" fmla="*/ 0 w 7356"/>
                  <a:gd name="T25" fmla="*/ 0 h 3679"/>
                  <a:gd name="T26" fmla="*/ 0 w 7356"/>
                  <a:gd name="T27" fmla="*/ 0 h 3679"/>
                  <a:gd name="T28" fmla="*/ 0 w 7356"/>
                  <a:gd name="T29" fmla="*/ 0 h 3679"/>
                  <a:gd name="T30" fmla="*/ 0 w 7356"/>
                  <a:gd name="T31" fmla="*/ 0 h 3679"/>
                  <a:gd name="T32" fmla="*/ 0 w 7356"/>
                  <a:gd name="T33" fmla="*/ 0 h 3679"/>
                  <a:gd name="T34" fmla="*/ 0 w 7356"/>
                  <a:gd name="T35" fmla="*/ 0 h 3679"/>
                  <a:gd name="T36" fmla="*/ 0 w 7356"/>
                  <a:gd name="T37" fmla="*/ 0 h 3679"/>
                  <a:gd name="T38" fmla="*/ 0 w 7356"/>
                  <a:gd name="T39" fmla="*/ 0 h 3679"/>
                  <a:gd name="T40" fmla="*/ 0 w 7356"/>
                  <a:gd name="T41" fmla="*/ 0 h 3679"/>
                  <a:gd name="T42" fmla="*/ 0 w 7356"/>
                  <a:gd name="T43" fmla="*/ 0 h 3679"/>
                  <a:gd name="T44" fmla="*/ 0 w 7356"/>
                  <a:gd name="T45" fmla="*/ 0 h 3679"/>
                  <a:gd name="T46" fmla="*/ 0 w 7356"/>
                  <a:gd name="T47" fmla="*/ 0 h 3679"/>
                  <a:gd name="T48" fmla="*/ 0 w 7356"/>
                  <a:gd name="T49" fmla="*/ 0 h 3679"/>
                  <a:gd name="T50" fmla="*/ 0 w 7356"/>
                  <a:gd name="T51" fmla="*/ 0 h 3679"/>
                  <a:gd name="T52" fmla="*/ 0 w 7356"/>
                  <a:gd name="T53" fmla="*/ 0 h 3679"/>
                  <a:gd name="T54" fmla="*/ 0 w 7356"/>
                  <a:gd name="T55" fmla="*/ 0 h 3679"/>
                  <a:gd name="T56" fmla="*/ 0 w 7356"/>
                  <a:gd name="T57" fmla="*/ 0 h 3679"/>
                  <a:gd name="T58" fmla="*/ 0 w 7356"/>
                  <a:gd name="T59" fmla="*/ 0 h 3679"/>
                  <a:gd name="T60" fmla="*/ 0 w 7356"/>
                  <a:gd name="T61" fmla="*/ 0 h 3679"/>
                  <a:gd name="T62" fmla="*/ 0 w 7356"/>
                  <a:gd name="T63" fmla="*/ 0 h 3679"/>
                  <a:gd name="T64" fmla="*/ 0 w 7356"/>
                  <a:gd name="T65" fmla="*/ 0 h 3679"/>
                  <a:gd name="T66" fmla="*/ 0 w 7356"/>
                  <a:gd name="T67" fmla="*/ 0 h 3679"/>
                  <a:gd name="T68" fmla="*/ 0 w 7356"/>
                  <a:gd name="T69" fmla="*/ 0 h 36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56"/>
                  <a:gd name="T106" fmla="*/ 0 h 3679"/>
                  <a:gd name="T107" fmla="*/ 7356 w 7356"/>
                  <a:gd name="T108" fmla="*/ 3679 h 36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56" h="3679">
                    <a:moveTo>
                      <a:pt x="6373" y="0"/>
                    </a:moveTo>
                    <a:lnTo>
                      <a:pt x="6433" y="109"/>
                    </a:lnTo>
                    <a:lnTo>
                      <a:pt x="6491" y="219"/>
                    </a:lnTo>
                    <a:lnTo>
                      <a:pt x="6547" y="330"/>
                    </a:lnTo>
                    <a:lnTo>
                      <a:pt x="6602" y="441"/>
                    </a:lnTo>
                    <a:lnTo>
                      <a:pt x="6653" y="552"/>
                    </a:lnTo>
                    <a:lnTo>
                      <a:pt x="6704" y="664"/>
                    </a:lnTo>
                    <a:lnTo>
                      <a:pt x="6753" y="776"/>
                    </a:lnTo>
                    <a:lnTo>
                      <a:pt x="6799" y="889"/>
                    </a:lnTo>
                    <a:lnTo>
                      <a:pt x="6844" y="1003"/>
                    </a:lnTo>
                    <a:lnTo>
                      <a:pt x="6887" y="1116"/>
                    </a:lnTo>
                    <a:lnTo>
                      <a:pt x="6927" y="1231"/>
                    </a:lnTo>
                    <a:lnTo>
                      <a:pt x="6966" y="1345"/>
                    </a:lnTo>
                    <a:lnTo>
                      <a:pt x="7003" y="1459"/>
                    </a:lnTo>
                    <a:lnTo>
                      <a:pt x="7038" y="1575"/>
                    </a:lnTo>
                    <a:lnTo>
                      <a:pt x="7072" y="1691"/>
                    </a:lnTo>
                    <a:lnTo>
                      <a:pt x="7103" y="1806"/>
                    </a:lnTo>
                    <a:lnTo>
                      <a:pt x="7132" y="1922"/>
                    </a:lnTo>
                    <a:lnTo>
                      <a:pt x="7160" y="2038"/>
                    </a:lnTo>
                    <a:lnTo>
                      <a:pt x="7186" y="2154"/>
                    </a:lnTo>
                    <a:lnTo>
                      <a:pt x="7210" y="2271"/>
                    </a:lnTo>
                    <a:lnTo>
                      <a:pt x="7232" y="2388"/>
                    </a:lnTo>
                    <a:lnTo>
                      <a:pt x="7252" y="2505"/>
                    </a:lnTo>
                    <a:lnTo>
                      <a:pt x="7272" y="2622"/>
                    </a:lnTo>
                    <a:lnTo>
                      <a:pt x="7287" y="2740"/>
                    </a:lnTo>
                    <a:lnTo>
                      <a:pt x="7303" y="2856"/>
                    </a:lnTo>
                    <a:lnTo>
                      <a:pt x="7315" y="2974"/>
                    </a:lnTo>
                    <a:lnTo>
                      <a:pt x="7327" y="3092"/>
                    </a:lnTo>
                    <a:lnTo>
                      <a:pt x="7335" y="3209"/>
                    </a:lnTo>
                    <a:lnTo>
                      <a:pt x="7343" y="3326"/>
                    </a:lnTo>
                    <a:lnTo>
                      <a:pt x="7349" y="3444"/>
                    </a:lnTo>
                    <a:lnTo>
                      <a:pt x="7353" y="3561"/>
                    </a:lnTo>
                    <a:lnTo>
                      <a:pt x="7356" y="3679"/>
                    </a:lnTo>
                    <a:lnTo>
                      <a:pt x="0" y="3679"/>
                    </a:lnTo>
                    <a:lnTo>
                      <a:pt x="6373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2927" y="1051"/>
                <a:ext cx="1062" cy="1062"/>
              </a:xfrm>
              <a:custGeom>
                <a:avLst/>
                <a:gdLst>
                  <a:gd name="T0" fmla="*/ 0 w 6373"/>
                  <a:gd name="T1" fmla="*/ 0 h 6370"/>
                  <a:gd name="T2" fmla="*/ 0 w 6373"/>
                  <a:gd name="T3" fmla="*/ 0 h 6370"/>
                  <a:gd name="T4" fmla="*/ 0 w 6373"/>
                  <a:gd name="T5" fmla="*/ 0 h 6370"/>
                  <a:gd name="T6" fmla="*/ 0 w 6373"/>
                  <a:gd name="T7" fmla="*/ 0 h 6370"/>
                  <a:gd name="T8" fmla="*/ 0 w 6373"/>
                  <a:gd name="T9" fmla="*/ 0 h 6370"/>
                  <a:gd name="T10" fmla="*/ 0 w 6373"/>
                  <a:gd name="T11" fmla="*/ 0 h 6370"/>
                  <a:gd name="T12" fmla="*/ 0 w 6373"/>
                  <a:gd name="T13" fmla="*/ 0 h 6370"/>
                  <a:gd name="T14" fmla="*/ 0 w 6373"/>
                  <a:gd name="T15" fmla="*/ 0 h 6370"/>
                  <a:gd name="T16" fmla="*/ 0 w 6373"/>
                  <a:gd name="T17" fmla="*/ 0 h 6370"/>
                  <a:gd name="T18" fmla="*/ 0 w 6373"/>
                  <a:gd name="T19" fmla="*/ 0 h 6370"/>
                  <a:gd name="T20" fmla="*/ 0 w 6373"/>
                  <a:gd name="T21" fmla="*/ 0 h 6370"/>
                  <a:gd name="T22" fmla="*/ 0 w 6373"/>
                  <a:gd name="T23" fmla="*/ 0 h 6370"/>
                  <a:gd name="T24" fmla="*/ 0 w 6373"/>
                  <a:gd name="T25" fmla="*/ 0 h 6370"/>
                  <a:gd name="T26" fmla="*/ 0 w 6373"/>
                  <a:gd name="T27" fmla="*/ 0 h 6370"/>
                  <a:gd name="T28" fmla="*/ 0 w 6373"/>
                  <a:gd name="T29" fmla="*/ 0 h 6370"/>
                  <a:gd name="T30" fmla="*/ 0 w 6373"/>
                  <a:gd name="T31" fmla="*/ 0 h 6370"/>
                  <a:gd name="T32" fmla="*/ 0 w 6373"/>
                  <a:gd name="T33" fmla="*/ 0 h 6370"/>
                  <a:gd name="T34" fmla="*/ 0 w 6373"/>
                  <a:gd name="T35" fmla="*/ 0 h 6370"/>
                  <a:gd name="T36" fmla="*/ 0 w 6373"/>
                  <a:gd name="T37" fmla="*/ 0 h 6370"/>
                  <a:gd name="T38" fmla="*/ 0 w 6373"/>
                  <a:gd name="T39" fmla="*/ 0 h 6370"/>
                  <a:gd name="T40" fmla="*/ 0 w 6373"/>
                  <a:gd name="T41" fmla="*/ 0 h 6370"/>
                  <a:gd name="T42" fmla="*/ 0 w 6373"/>
                  <a:gd name="T43" fmla="*/ 0 h 6370"/>
                  <a:gd name="T44" fmla="*/ 0 w 6373"/>
                  <a:gd name="T45" fmla="*/ 0 h 6370"/>
                  <a:gd name="T46" fmla="*/ 0 w 6373"/>
                  <a:gd name="T47" fmla="*/ 0 h 6370"/>
                  <a:gd name="T48" fmla="*/ 0 w 6373"/>
                  <a:gd name="T49" fmla="*/ 0 h 6370"/>
                  <a:gd name="T50" fmla="*/ 0 w 6373"/>
                  <a:gd name="T51" fmla="*/ 0 h 6370"/>
                  <a:gd name="T52" fmla="*/ 0 w 6373"/>
                  <a:gd name="T53" fmla="*/ 0 h 6370"/>
                  <a:gd name="T54" fmla="*/ 0 w 6373"/>
                  <a:gd name="T55" fmla="*/ 0 h 6370"/>
                  <a:gd name="T56" fmla="*/ 0 w 6373"/>
                  <a:gd name="T57" fmla="*/ 0 h 6370"/>
                  <a:gd name="T58" fmla="*/ 0 w 6373"/>
                  <a:gd name="T59" fmla="*/ 0 h 6370"/>
                  <a:gd name="T60" fmla="*/ 0 w 6373"/>
                  <a:gd name="T61" fmla="*/ 0 h 6370"/>
                  <a:gd name="T62" fmla="*/ 0 w 6373"/>
                  <a:gd name="T63" fmla="*/ 0 h 6370"/>
                  <a:gd name="T64" fmla="*/ 0 w 6373"/>
                  <a:gd name="T65" fmla="*/ 0 h 6370"/>
                  <a:gd name="T66" fmla="*/ 0 w 6373"/>
                  <a:gd name="T67" fmla="*/ 0 h 6370"/>
                  <a:gd name="T68" fmla="*/ 0 w 6373"/>
                  <a:gd name="T69" fmla="*/ 0 h 6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73"/>
                  <a:gd name="T106" fmla="*/ 0 h 6370"/>
                  <a:gd name="T107" fmla="*/ 6373 w 6373"/>
                  <a:gd name="T108" fmla="*/ 6370 h 6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73" h="6370">
                    <a:moveTo>
                      <a:pt x="3678" y="0"/>
                    </a:moveTo>
                    <a:lnTo>
                      <a:pt x="3779" y="60"/>
                    </a:lnTo>
                    <a:lnTo>
                      <a:pt x="3878" y="123"/>
                    </a:lnTo>
                    <a:lnTo>
                      <a:pt x="3977" y="187"/>
                    </a:lnTo>
                    <a:lnTo>
                      <a:pt x="4075" y="252"/>
                    </a:lnTo>
                    <a:lnTo>
                      <a:pt x="4172" y="318"/>
                    </a:lnTo>
                    <a:lnTo>
                      <a:pt x="4268" y="387"/>
                    </a:lnTo>
                    <a:lnTo>
                      <a:pt x="4363" y="457"/>
                    </a:lnTo>
                    <a:lnTo>
                      <a:pt x="4457" y="528"/>
                    </a:lnTo>
                    <a:lnTo>
                      <a:pt x="4550" y="601"/>
                    </a:lnTo>
                    <a:lnTo>
                      <a:pt x="4642" y="676"/>
                    </a:lnTo>
                    <a:lnTo>
                      <a:pt x="4734" y="753"/>
                    </a:lnTo>
                    <a:lnTo>
                      <a:pt x="4824" y="830"/>
                    </a:lnTo>
                    <a:lnTo>
                      <a:pt x="4913" y="908"/>
                    </a:lnTo>
                    <a:lnTo>
                      <a:pt x="5001" y="989"/>
                    </a:lnTo>
                    <a:lnTo>
                      <a:pt x="5088" y="1071"/>
                    </a:lnTo>
                    <a:lnTo>
                      <a:pt x="5173" y="1155"/>
                    </a:lnTo>
                    <a:lnTo>
                      <a:pt x="5258" y="1241"/>
                    </a:lnTo>
                    <a:lnTo>
                      <a:pt x="5341" y="1327"/>
                    </a:lnTo>
                    <a:lnTo>
                      <a:pt x="5423" y="1415"/>
                    </a:lnTo>
                    <a:lnTo>
                      <a:pt x="5504" y="1504"/>
                    </a:lnTo>
                    <a:lnTo>
                      <a:pt x="5584" y="1595"/>
                    </a:lnTo>
                    <a:lnTo>
                      <a:pt x="5662" y="1687"/>
                    </a:lnTo>
                    <a:lnTo>
                      <a:pt x="5740" y="1781"/>
                    </a:lnTo>
                    <a:lnTo>
                      <a:pt x="5815" y="1877"/>
                    </a:lnTo>
                    <a:lnTo>
                      <a:pt x="5890" y="1973"/>
                    </a:lnTo>
                    <a:lnTo>
                      <a:pt x="5963" y="2072"/>
                    </a:lnTo>
                    <a:lnTo>
                      <a:pt x="6035" y="2172"/>
                    </a:lnTo>
                    <a:lnTo>
                      <a:pt x="6106" y="2273"/>
                    </a:lnTo>
                    <a:lnTo>
                      <a:pt x="6174" y="2375"/>
                    </a:lnTo>
                    <a:lnTo>
                      <a:pt x="6241" y="2479"/>
                    </a:lnTo>
                    <a:lnTo>
                      <a:pt x="6308" y="2584"/>
                    </a:lnTo>
                    <a:lnTo>
                      <a:pt x="6373" y="2690"/>
                    </a:lnTo>
                    <a:lnTo>
                      <a:pt x="0" y="6370"/>
                    </a:lnTo>
                    <a:lnTo>
                      <a:pt x="3678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2897" y="870"/>
                <a:ext cx="613" cy="1226"/>
              </a:xfrm>
              <a:custGeom>
                <a:avLst/>
                <a:gdLst>
                  <a:gd name="T0" fmla="*/ 0 w 3678"/>
                  <a:gd name="T1" fmla="*/ 0 h 7356"/>
                  <a:gd name="T2" fmla="*/ 0 w 3678"/>
                  <a:gd name="T3" fmla="*/ 0 h 7356"/>
                  <a:gd name="T4" fmla="*/ 0 w 3678"/>
                  <a:gd name="T5" fmla="*/ 0 h 7356"/>
                  <a:gd name="T6" fmla="*/ 0 w 3678"/>
                  <a:gd name="T7" fmla="*/ 0 h 7356"/>
                  <a:gd name="T8" fmla="*/ 0 w 3678"/>
                  <a:gd name="T9" fmla="*/ 0 h 7356"/>
                  <a:gd name="T10" fmla="*/ 0 w 3678"/>
                  <a:gd name="T11" fmla="*/ 0 h 7356"/>
                  <a:gd name="T12" fmla="*/ 0 w 3678"/>
                  <a:gd name="T13" fmla="*/ 0 h 7356"/>
                  <a:gd name="T14" fmla="*/ 0 w 3678"/>
                  <a:gd name="T15" fmla="*/ 0 h 7356"/>
                  <a:gd name="T16" fmla="*/ 0 w 3678"/>
                  <a:gd name="T17" fmla="*/ 0 h 7356"/>
                  <a:gd name="T18" fmla="*/ 0 w 3678"/>
                  <a:gd name="T19" fmla="*/ 0 h 7356"/>
                  <a:gd name="T20" fmla="*/ 0 w 3678"/>
                  <a:gd name="T21" fmla="*/ 0 h 7356"/>
                  <a:gd name="T22" fmla="*/ 0 w 3678"/>
                  <a:gd name="T23" fmla="*/ 0 h 7356"/>
                  <a:gd name="T24" fmla="*/ 0 w 3678"/>
                  <a:gd name="T25" fmla="*/ 0 h 7356"/>
                  <a:gd name="T26" fmla="*/ 0 w 3678"/>
                  <a:gd name="T27" fmla="*/ 0 h 7356"/>
                  <a:gd name="T28" fmla="*/ 0 w 3678"/>
                  <a:gd name="T29" fmla="*/ 0 h 7356"/>
                  <a:gd name="T30" fmla="*/ 0 w 3678"/>
                  <a:gd name="T31" fmla="*/ 0 h 7356"/>
                  <a:gd name="T32" fmla="*/ 0 w 3678"/>
                  <a:gd name="T33" fmla="*/ 0 h 7356"/>
                  <a:gd name="T34" fmla="*/ 0 w 3678"/>
                  <a:gd name="T35" fmla="*/ 0 h 7356"/>
                  <a:gd name="T36" fmla="*/ 0 w 3678"/>
                  <a:gd name="T37" fmla="*/ 0 h 7356"/>
                  <a:gd name="T38" fmla="*/ 0 w 3678"/>
                  <a:gd name="T39" fmla="*/ 0 h 7356"/>
                  <a:gd name="T40" fmla="*/ 0 w 3678"/>
                  <a:gd name="T41" fmla="*/ 0 h 7356"/>
                  <a:gd name="T42" fmla="*/ 0 w 3678"/>
                  <a:gd name="T43" fmla="*/ 0 h 7356"/>
                  <a:gd name="T44" fmla="*/ 0 w 3678"/>
                  <a:gd name="T45" fmla="*/ 0 h 7356"/>
                  <a:gd name="T46" fmla="*/ 0 w 3678"/>
                  <a:gd name="T47" fmla="*/ 0 h 7356"/>
                  <a:gd name="T48" fmla="*/ 0 w 3678"/>
                  <a:gd name="T49" fmla="*/ 0 h 7356"/>
                  <a:gd name="T50" fmla="*/ 0 w 3678"/>
                  <a:gd name="T51" fmla="*/ 0 h 7356"/>
                  <a:gd name="T52" fmla="*/ 0 w 3678"/>
                  <a:gd name="T53" fmla="*/ 0 h 7356"/>
                  <a:gd name="T54" fmla="*/ 0 w 3678"/>
                  <a:gd name="T55" fmla="*/ 0 h 7356"/>
                  <a:gd name="T56" fmla="*/ 0 w 3678"/>
                  <a:gd name="T57" fmla="*/ 0 h 7356"/>
                  <a:gd name="T58" fmla="*/ 0 w 3678"/>
                  <a:gd name="T59" fmla="*/ 0 h 7356"/>
                  <a:gd name="T60" fmla="*/ 0 w 3678"/>
                  <a:gd name="T61" fmla="*/ 0 h 7356"/>
                  <a:gd name="T62" fmla="*/ 0 w 3678"/>
                  <a:gd name="T63" fmla="*/ 0 h 7356"/>
                  <a:gd name="T64" fmla="*/ 0 w 3678"/>
                  <a:gd name="T65" fmla="*/ 0 h 7356"/>
                  <a:gd name="T66" fmla="*/ 0 w 3678"/>
                  <a:gd name="T67" fmla="*/ 0 h 7356"/>
                  <a:gd name="T68" fmla="*/ 0 w 3678"/>
                  <a:gd name="T69" fmla="*/ 0 h 73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78"/>
                  <a:gd name="T106" fmla="*/ 0 h 7356"/>
                  <a:gd name="T107" fmla="*/ 3678 w 3678"/>
                  <a:gd name="T108" fmla="*/ 7356 h 73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78" h="7356">
                    <a:moveTo>
                      <a:pt x="0" y="0"/>
                    </a:moveTo>
                    <a:lnTo>
                      <a:pt x="120" y="4"/>
                    </a:lnTo>
                    <a:lnTo>
                      <a:pt x="241" y="8"/>
                    </a:lnTo>
                    <a:lnTo>
                      <a:pt x="362" y="15"/>
                    </a:lnTo>
                    <a:lnTo>
                      <a:pt x="482" y="23"/>
                    </a:lnTo>
                    <a:lnTo>
                      <a:pt x="602" y="34"/>
                    </a:lnTo>
                    <a:lnTo>
                      <a:pt x="721" y="45"/>
                    </a:lnTo>
                    <a:lnTo>
                      <a:pt x="841" y="60"/>
                    </a:lnTo>
                    <a:lnTo>
                      <a:pt x="960" y="75"/>
                    </a:lnTo>
                    <a:lnTo>
                      <a:pt x="1078" y="92"/>
                    </a:lnTo>
                    <a:lnTo>
                      <a:pt x="1196" y="113"/>
                    </a:lnTo>
                    <a:lnTo>
                      <a:pt x="1315" y="134"/>
                    </a:lnTo>
                    <a:lnTo>
                      <a:pt x="1433" y="156"/>
                    </a:lnTo>
                    <a:lnTo>
                      <a:pt x="1550" y="181"/>
                    </a:lnTo>
                    <a:lnTo>
                      <a:pt x="1668" y="208"/>
                    </a:lnTo>
                    <a:lnTo>
                      <a:pt x="1784" y="236"/>
                    </a:lnTo>
                    <a:lnTo>
                      <a:pt x="1900" y="266"/>
                    </a:lnTo>
                    <a:lnTo>
                      <a:pt x="2015" y="299"/>
                    </a:lnTo>
                    <a:lnTo>
                      <a:pt x="2131" y="332"/>
                    </a:lnTo>
                    <a:lnTo>
                      <a:pt x="2245" y="367"/>
                    </a:lnTo>
                    <a:lnTo>
                      <a:pt x="2360" y="404"/>
                    </a:lnTo>
                    <a:lnTo>
                      <a:pt x="2473" y="444"/>
                    </a:lnTo>
                    <a:lnTo>
                      <a:pt x="2585" y="484"/>
                    </a:lnTo>
                    <a:lnTo>
                      <a:pt x="2698" y="527"/>
                    </a:lnTo>
                    <a:lnTo>
                      <a:pt x="2810" y="571"/>
                    </a:lnTo>
                    <a:lnTo>
                      <a:pt x="2921" y="617"/>
                    </a:lnTo>
                    <a:lnTo>
                      <a:pt x="3031" y="665"/>
                    </a:lnTo>
                    <a:lnTo>
                      <a:pt x="3141" y="714"/>
                    </a:lnTo>
                    <a:lnTo>
                      <a:pt x="3250" y="766"/>
                    </a:lnTo>
                    <a:lnTo>
                      <a:pt x="3357" y="818"/>
                    </a:lnTo>
                    <a:lnTo>
                      <a:pt x="3465" y="872"/>
                    </a:lnTo>
                    <a:lnTo>
                      <a:pt x="3572" y="928"/>
                    </a:lnTo>
                    <a:lnTo>
                      <a:pt x="3678" y="987"/>
                    </a:lnTo>
                    <a:lnTo>
                      <a:pt x="0" y="73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2250" y="870"/>
                <a:ext cx="613" cy="1226"/>
              </a:xfrm>
              <a:custGeom>
                <a:avLst/>
                <a:gdLst>
                  <a:gd name="T0" fmla="*/ 0 w 3679"/>
                  <a:gd name="T1" fmla="*/ 0 h 7356"/>
                  <a:gd name="T2" fmla="*/ 0 w 3679"/>
                  <a:gd name="T3" fmla="*/ 0 h 7356"/>
                  <a:gd name="T4" fmla="*/ 0 w 3679"/>
                  <a:gd name="T5" fmla="*/ 0 h 7356"/>
                  <a:gd name="T6" fmla="*/ 0 w 3679"/>
                  <a:gd name="T7" fmla="*/ 0 h 7356"/>
                  <a:gd name="T8" fmla="*/ 0 w 3679"/>
                  <a:gd name="T9" fmla="*/ 0 h 7356"/>
                  <a:gd name="T10" fmla="*/ 0 w 3679"/>
                  <a:gd name="T11" fmla="*/ 0 h 7356"/>
                  <a:gd name="T12" fmla="*/ 0 w 3679"/>
                  <a:gd name="T13" fmla="*/ 0 h 7356"/>
                  <a:gd name="T14" fmla="*/ 0 w 3679"/>
                  <a:gd name="T15" fmla="*/ 0 h 7356"/>
                  <a:gd name="T16" fmla="*/ 0 w 3679"/>
                  <a:gd name="T17" fmla="*/ 0 h 7356"/>
                  <a:gd name="T18" fmla="*/ 0 w 3679"/>
                  <a:gd name="T19" fmla="*/ 0 h 7356"/>
                  <a:gd name="T20" fmla="*/ 0 w 3679"/>
                  <a:gd name="T21" fmla="*/ 0 h 7356"/>
                  <a:gd name="T22" fmla="*/ 0 w 3679"/>
                  <a:gd name="T23" fmla="*/ 0 h 7356"/>
                  <a:gd name="T24" fmla="*/ 0 w 3679"/>
                  <a:gd name="T25" fmla="*/ 0 h 7356"/>
                  <a:gd name="T26" fmla="*/ 0 w 3679"/>
                  <a:gd name="T27" fmla="*/ 0 h 7356"/>
                  <a:gd name="T28" fmla="*/ 0 w 3679"/>
                  <a:gd name="T29" fmla="*/ 0 h 7356"/>
                  <a:gd name="T30" fmla="*/ 0 w 3679"/>
                  <a:gd name="T31" fmla="*/ 0 h 7356"/>
                  <a:gd name="T32" fmla="*/ 0 w 3679"/>
                  <a:gd name="T33" fmla="*/ 0 h 7356"/>
                  <a:gd name="T34" fmla="*/ 0 w 3679"/>
                  <a:gd name="T35" fmla="*/ 0 h 7356"/>
                  <a:gd name="T36" fmla="*/ 0 w 3679"/>
                  <a:gd name="T37" fmla="*/ 0 h 7356"/>
                  <a:gd name="T38" fmla="*/ 0 w 3679"/>
                  <a:gd name="T39" fmla="*/ 0 h 7356"/>
                  <a:gd name="T40" fmla="*/ 0 w 3679"/>
                  <a:gd name="T41" fmla="*/ 0 h 7356"/>
                  <a:gd name="T42" fmla="*/ 0 w 3679"/>
                  <a:gd name="T43" fmla="*/ 0 h 7356"/>
                  <a:gd name="T44" fmla="*/ 0 w 3679"/>
                  <a:gd name="T45" fmla="*/ 0 h 7356"/>
                  <a:gd name="T46" fmla="*/ 0 w 3679"/>
                  <a:gd name="T47" fmla="*/ 0 h 7356"/>
                  <a:gd name="T48" fmla="*/ 0 w 3679"/>
                  <a:gd name="T49" fmla="*/ 0 h 7356"/>
                  <a:gd name="T50" fmla="*/ 0 w 3679"/>
                  <a:gd name="T51" fmla="*/ 0 h 7356"/>
                  <a:gd name="T52" fmla="*/ 0 w 3679"/>
                  <a:gd name="T53" fmla="*/ 0 h 7356"/>
                  <a:gd name="T54" fmla="*/ 0 w 3679"/>
                  <a:gd name="T55" fmla="*/ 0 h 7356"/>
                  <a:gd name="T56" fmla="*/ 0 w 3679"/>
                  <a:gd name="T57" fmla="*/ 0 h 7356"/>
                  <a:gd name="T58" fmla="*/ 0 w 3679"/>
                  <a:gd name="T59" fmla="*/ 0 h 7356"/>
                  <a:gd name="T60" fmla="*/ 0 w 3679"/>
                  <a:gd name="T61" fmla="*/ 0 h 7356"/>
                  <a:gd name="T62" fmla="*/ 0 w 3679"/>
                  <a:gd name="T63" fmla="*/ 0 h 7356"/>
                  <a:gd name="T64" fmla="*/ 0 w 3679"/>
                  <a:gd name="T65" fmla="*/ 0 h 7356"/>
                  <a:gd name="T66" fmla="*/ 0 w 3679"/>
                  <a:gd name="T67" fmla="*/ 0 h 7356"/>
                  <a:gd name="T68" fmla="*/ 0 w 3679"/>
                  <a:gd name="T69" fmla="*/ 0 h 73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79"/>
                  <a:gd name="T106" fmla="*/ 0 h 7356"/>
                  <a:gd name="T107" fmla="*/ 3679 w 3679"/>
                  <a:gd name="T108" fmla="*/ 7356 h 73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79" h="7356">
                    <a:moveTo>
                      <a:pt x="0" y="983"/>
                    </a:moveTo>
                    <a:lnTo>
                      <a:pt x="109" y="923"/>
                    </a:lnTo>
                    <a:lnTo>
                      <a:pt x="219" y="865"/>
                    </a:lnTo>
                    <a:lnTo>
                      <a:pt x="330" y="809"/>
                    </a:lnTo>
                    <a:lnTo>
                      <a:pt x="441" y="754"/>
                    </a:lnTo>
                    <a:lnTo>
                      <a:pt x="552" y="703"/>
                    </a:lnTo>
                    <a:lnTo>
                      <a:pt x="664" y="652"/>
                    </a:lnTo>
                    <a:lnTo>
                      <a:pt x="776" y="603"/>
                    </a:lnTo>
                    <a:lnTo>
                      <a:pt x="889" y="557"/>
                    </a:lnTo>
                    <a:lnTo>
                      <a:pt x="1003" y="512"/>
                    </a:lnTo>
                    <a:lnTo>
                      <a:pt x="1116" y="469"/>
                    </a:lnTo>
                    <a:lnTo>
                      <a:pt x="1231" y="429"/>
                    </a:lnTo>
                    <a:lnTo>
                      <a:pt x="1345" y="390"/>
                    </a:lnTo>
                    <a:lnTo>
                      <a:pt x="1459" y="353"/>
                    </a:lnTo>
                    <a:lnTo>
                      <a:pt x="1575" y="318"/>
                    </a:lnTo>
                    <a:lnTo>
                      <a:pt x="1691" y="284"/>
                    </a:lnTo>
                    <a:lnTo>
                      <a:pt x="1806" y="253"/>
                    </a:lnTo>
                    <a:lnTo>
                      <a:pt x="1922" y="224"/>
                    </a:lnTo>
                    <a:lnTo>
                      <a:pt x="2038" y="196"/>
                    </a:lnTo>
                    <a:lnTo>
                      <a:pt x="2154" y="170"/>
                    </a:lnTo>
                    <a:lnTo>
                      <a:pt x="2271" y="146"/>
                    </a:lnTo>
                    <a:lnTo>
                      <a:pt x="2387" y="124"/>
                    </a:lnTo>
                    <a:lnTo>
                      <a:pt x="2505" y="104"/>
                    </a:lnTo>
                    <a:lnTo>
                      <a:pt x="2622" y="84"/>
                    </a:lnTo>
                    <a:lnTo>
                      <a:pt x="2740" y="69"/>
                    </a:lnTo>
                    <a:lnTo>
                      <a:pt x="2856" y="53"/>
                    </a:lnTo>
                    <a:lnTo>
                      <a:pt x="2974" y="41"/>
                    </a:lnTo>
                    <a:lnTo>
                      <a:pt x="3091" y="29"/>
                    </a:lnTo>
                    <a:lnTo>
                      <a:pt x="3209" y="21"/>
                    </a:lnTo>
                    <a:lnTo>
                      <a:pt x="3326" y="13"/>
                    </a:lnTo>
                    <a:lnTo>
                      <a:pt x="3444" y="7"/>
                    </a:lnTo>
                    <a:lnTo>
                      <a:pt x="3561" y="3"/>
                    </a:lnTo>
                    <a:lnTo>
                      <a:pt x="3679" y="0"/>
                    </a:lnTo>
                    <a:lnTo>
                      <a:pt x="3679" y="7356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1384" y="664"/>
                <a:ext cx="2992" cy="2992"/>
              </a:xfrm>
              <a:custGeom>
                <a:avLst/>
                <a:gdLst>
                  <a:gd name="T0" fmla="*/ 0 w 17952"/>
                  <a:gd name="T1" fmla="*/ 0 h 17952"/>
                  <a:gd name="T2" fmla="*/ 0 w 17952"/>
                  <a:gd name="T3" fmla="*/ 0 h 17952"/>
                  <a:gd name="T4" fmla="*/ 0 w 17952"/>
                  <a:gd name="T5" fmla="*/ 0 h 17952"/>
                  <a:gd name="T6" fmla="*/ 0 w 17952"/>
                  <a:gd name="T7" fmla="*/ 0 h 17952"/>
                  <a:gd name="T8" fmla="*/ 0 w 17952"/>
                  <a:gd name="T9" fmla="*/ 0 h 17952"/>
                  <a:gd name="T10" fmla="*/ 0 w 17952"/>
                  <a:gd name="T11" fmla="*/ 0 h 17952"/>
                  <a:gd name="T12" fmla="*/ 0 w 17952"/>
                  <a:gd name="T13" fmla="*/ 0 h 17952"/>
                  <a:gd name="T14" fmla="*/ 0 w 17952"/>
                  <a:gd name="T15" fmla="*/ 0 h 17952"/>
                  <a:gd name="T16" fmla="*/ 0 w 17952"/>
                  <a:gd name="T17" fmla="*/ 0 h 17952"/>
                  <a:gd name="T18" fmla="*/ 0 w 17952"/>
                  <a:gd name="T19" fmla="*/ 0 h 17952"/>
                  <a:gd name="T20" fmla="*/ 0 w 17952"/>
                  <a:gd name="T21" fmla="*/ 0 h 17952"/>
                  <a:gd name="T22" fmla="*/ 0 w 17952"/>
                  <a:gd name="T23" fmla="*/ 0 h 17952"/>
                  <a:gd name="T24" fmla="*/ 0 w 17952"/>
                  <a:gd name="T25" fmla="*/ 0 h 17952"/>
                  <a:gd name="T26" fmla="*/ 0 w 17952"/>
                  <a:gd name="T27" fmla="*/ 0 h 17952"/>
                  <a:gd name="T28" fmla="*/ 0 w 17952"/>
                  <a:gd name="T29" fmla="*/ 0 h 17952"/>
                  <a:gd name="T30" fmla="*/ 0 w 17952"/>
                  <a:gd name="T31" fmla="*/ 0 h 17952"/>
                  <a:gd name="T32" fmla="*/ 0 w 17952"/>
                  <a:gd name="T33" fmla="*/ 0 h 17952"/>
                  <a:gd name="T34" fmla="*/ 0 w 17952"/>
                  <a:gd name="T35" fmla="*/ 0 h 17952"/>
                  <a:gd name="T36" fmla="*/ 0 w 17952"/>
                  <a:gd name="T37" fmla="*/ 0 h 17952"/>
                  <a:gd name="T38" fmla="*/ 0 w 17952"/>
                  <a:gd name="T39" fmla="*/ 0 h 17952"/>
                  <a:gd name="T40" fmla="*/ 0 w 17952"/>
                  <a:gd name="T41" fmla="*/ 0 h 17952"/>
                  <a:gd name="T42" fmla="*/ 0 w 17952"/>
                  <a:gd name="T43" fmla="*/ 0 h 17952"/>
                  <a:gd name="T44" fmla="*/ 0 w 17952"/>
                  <a:gd name="T45" fmla="*/ 0 h 17952"/>
                  <a:gd name="T46" fmla="*/ 0 w 17952"/>
                  <a:gd name="T47" fmla="*/ 0 h 17952"/>
                  <a:gd name="T48" fmla="*/ 0 w 17952"/>
                  <a:gd name="T49" fmla="*/ 0 h 17952"/>
                  <a:gd name="T50" fmla="*/ 0 w 17952"/>
                  <a:gd name="T51" fmla="*/ 0 h 17952"/>
                  <a:gd name="T52" fmla="*/ 0 w 17952"/>
                  <a:gd name="T53" fmla="*/ 0 h 17952"/>
                  <a:gd name="T54" fmla="*/ 0 w 17952"/>
                  <a:gd name="T55" fmla="*/ 0 h 17952"/>
                  <a:gd name="T56" fmla="*/ 0 w 17952"/>
                  <a:gd name="T57" fmla="*/ 0 h 17952"/>
                  <a:gd name="T58" fmla="*/ 0 w 17952"/>
                  <a:gd name="T59" fmla="*/ 0 h 17952"/>
                  <a:gd name="T60" fmla="*/ 0 w 17952"/>
                  <a:gd name="T61" fmla="*/ 0 h 17952"/>
                  <a:gd name="T62" fmla="*/ 0 w 17952"/>
                  <a:gd name="T63" fmla="*/ 0 h 17952"/>
                  <a:gd name="T64" fmla="*/ 0 w 17952"/>
                  <a:gd name="T65" fmla="*/ 0 h 17952"/>
                  <a:gd name="T66" fmla="*/ 0 w 17952"/>
                  <a:gd name="T67" fmla="*/ 0 h 17952"/>
                  <a:gd name="T68" fmla="*/ 0 w 17952"/>
                  <a:gd name="T69" fmla="*/ 0 h 17952"/>
                  <a:gd name="T70" fmla="*/ 0 w 17952"/>
                  <a:gd name="T71" fmla="*/ 0 h 17952"/>
                  <a:gd name="T72" fmla="*/ 0 w 17952"/>
                  <a:gd name="T73" fmla="*/ 0 h 17952"/>
                  <a:gd name="T74" fmla="*/ 0 w 17952"/>
                  <a:gd name="T75" fmla="*/ 0 h 17952"/>
                  <a:gd name="T76" fmla="*/ 0 w 17952"/>
                  <a:gd name="T77" fmla="*/ 0 h 17952"/>
                  <a:gd name="T78" fmla="*/ 0 w 17952"/>
                  <a:gd name="T79" fmla="*/ 0 h 17952"/>
                  <a:gd name="T80" fmla="*/ 0 w 17952"/>
                  <a:gd name="T81" fmla="*/ 0 h 17952"/>
                  <a:gd name="T82" fmla="*/ 0 w 17952"/>
                  <a:gd name="T83" fmla="*/ 0 h 17952"/>
                  <a:gd name="T84" fmla="*/ 0 w 17952"/>
                  <a:gd name="T85" fmla="*/ 0 h 17952"/>
                  <a:gd name="T86" fmla="*/ 0 w 17952"/>
                  <a:gd name="T87" fmla="*/ 0 h 17952"/>
                  <a:gd name="T88" fmla="*/ 0 w 17952"/>
                  <a:gd name="T89" fmla="*/ 0 h 17952"/>
                  <a:gd name="T90" fmla="*/ 0 w 17952"/>
                  <a:gd name="T91" fmla="*/ 0 h 17952"/>
                  <a:gd name="T92" fmla="*/ 0 w 17952"/>
                  <a:gd name="T93" fmla="*/ 0 h 17952"/>
                  <a:gd name="T94" fmla="*/ 0 w 17952"/>
                  <a:gd name="T95" fmla="*/ 0 h 17952"/>
                  <a:gd name="T96" fmla="*/ 0 w 17952"/>
                  <a:gd name="T97" fmla="*/ 0 h 17952"/>
                  <a:gd name="T98" fmla="*/ 0 w 17952"/>
                  <a:gd name="T99" fmla="*/ 0 h 17952"/>
                  <a:gd name="T100" fmla="*/ 0 w 17952"/>
                  <a:gd name="T101" fmla="*/ 0 h 17952"/>
                  <a:gd name="T102" fmla="*/ 0 w 17952"/>
                  <a:gd name="T103" fmla="*/ 0 h 17952"/>
                  <a:gd name="T104" fmla="*/ 0 w 17952"/>
                  <a:gd name="T105" fmla="*/ 0 h 17952"/>
                  <a:gd name="T106" fmla="*/ 0 w 17952"/>
                  <a:gd name="T107" fmla="*/ 0 h 17952"/>
                  <a:gd name="T108" fmla="*/ 0 w 17952"/>
                  <a:gd name="T109" fmla="*/ 0 h 17952"/>
                  <a:gd name="T110" fmla="*/ 0 w 17952"/>
                  <a:gd name="T111" fmla="*/ 0 h 17952"/>
                  <a:gd name="T112" fmla="*/ 0 w 17952"/>
                  <a:gd name="T113" fmla="*/ 0 h 17952"/>
                  <a:gd name="T114" fmla="*/ 0 w 17952"/>
                  <a:gd name="T115" fmla="*/ 0 h 17952"/>
                  <a:gd name="T116" fmla="*/ 0 w 17952"/>
                  <a:gd name="T117" fmla="*/ 0 h 17952"/>
                  <a:gd name="T118" fmla="*/ 0 w 17952"/>
                  <a:gd name="T119" fmla="*/ 0 h 17952"/>
                  <a:gd name="T120" fmla="*/ 0 w 17952"/>
                  <a:gd name="T121" fmla="*/ 0 h 179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952"/>
                  <a:gd name="T184" fmla="*/ 0 h 17952"/>
                  <a:gd name="T185" fmla="*/ 17952 w 17952"/>
                  <a:gd name="T186" fmla="*/ 17952 h 179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952" h="17952">
                    <a:moveTo>
                      <a:pt x="8976" y="1031"/>
                    </a:moveTo>
                    <a:lnTo>
                      <a:pt x="9383" y="1041"/>
                    </a:lnTo>
                    <a:lnTo>
                      <a:pt x="9786" y="1073"/>
                    </a:lnTo>
                    <a:lnTo>
                      <a:pt x="10183" y="1123"/>
                    </a:lnTo>
                    <a:lnTo>
                      <a:pt x="10574" y="1193"/>
                    </a:lnTo>
                    <a:lnTo>
                      <a:pt x="10957" y="1282"/>
                    </a:lnTo>
                    <a:lnTo>
                      <a:pt x="11334" y="1389"/>
                    </a:lnTo>
                    <a:lnTo>
                      <a:pt x="11702" y="1515"/>
                    </a:lnTo>
                    <a:lnTo>
                      <a:pt x="12064" y="1657"/>
                    </a:lnTo>
                    <a:lnTo>
                      <a:pt x="12415" y="1817"/>
                    </a:lnTo>
                    <a:lnTo>
                      <a:pt x="12758" y="1993"/>
                    </a:lnTo>
                    <a:lnTo>
                      <a:pt x="13090" y="2185"/>
                    </a:lnTo>
                    <a:lnTo>
                      <a:pt x="13412" y="2391"/>
                    </a:lnTo>
                    <a:lnTo>
                      <a:pt x="13724" y="2613"/>
                    </a:lnTo>
                    <a:lnTo>
                      <a:pt x="14025" y="2849"/>
                    </a:lnTo>
                    <a:lnTo>
                      <a:pt x="14313" y="3099"/>
                    </a:lnTo>
                    <a:lnTo>
                      <a:pt x="14589" y="3363"/>
                    </a:lnTo>
                    <a:lnTo>
                      <a:pt x="14853" y="3639"/>
                    </a:lnTo>
                    <a:lnTo>
                      <a:pt x="15103" y="3927"/>
                    </a:lnTo>
                    <a:lnTo>
                      <a:pt x="15339" y="4228"/>
                    </a:lnTo>
                    <a:lnTo>
                      <a:pt x="15561" y="4540"/>
                    </a:lnTo>
                    <a:lnTo>
                      <a:pt x="15767" y="4862"/>
                    </a:lnTo>
                    <a:lnTo>
                      <a:pt x="15959" y="5194"/>
                    </a:lnTo>
                    <a:lnTo>
                      <a:pt x="16135" y="5537"/>
                    </a:lnTo>
                    <a:lnTo>
                      <a:pt x="16295" y="5888"/>
                    </a:lnTo>
                    <a:lnTo>
                      <a:pt x="16437" y="6250"/>
                    </a:lnTo>
                    <a:lnTo>
                      <a:pt x="16563" y="6618"/>
                    </a:lnTo>
                    <a:lnTo>
                      <a:pt x="16670" y="6995"/>
                    </a:lnTo>
                    <a:lnTo>
                      <a:pt x="16759" y="7378"/>
                    </a:lnTo>
                    <a:lnTo>
                      <a:pt x="16829" y="7769"/>
                    </a:lnTo>
                    <a:lnTo>
                      <a:pt x="16879" y="8166"/>
                    </a:lnTo>
                    <a:lnTo>
                      <a:pt x="16911" y="8569"/>
                    </a:lnTo>
                    <a:lnTo>
                      <a:pt x="16921" y="8976"/>
                    </a:lnTo>
                    <a:lnTo>
                      <a:pt x="16911" y="9383"/>
                    </a:lnTo>
                    <a:lnTo>
                      <a:pt x="16879" y="9786"/>
                    </a:lnTo>
                    <a:lnTo>
                      <a:pt x="16829" y="10183"/>
                    </a:lnTo>
                    <a:lnTo>
                      <a:pt x="16759" y="10574"/>
                    </a:lnTo>
                    <a:lnTo>
                      <a:pt x="16670" y="10957"/>
                    </a:lnTo>
                    <a:lnTo>
                      <a:pt x="16563" y="11334"/>
                    </a:lnTo>
                    <a:lnTo>
                      <a:pt x="16437" y="11702"/>
                    </a:lnTo>
                    <a:lnTo>
                      <a:pt x="16295" y="12064"/>
                    </a:lnTo>
                    <a:lnTo>
                      <a:pt x="16135" y="12415"/>
                    </a:lnTo>
                    <a:lnTo>
                      <a:pt x="15959" y="12758"/>
                    </a:lnTo>
                    <a:lnTo>
                      <a:pt x="15767" y="13090"/>
                    </a:lnTo>
                    <a:lnTo>
                      <a:pt x="15561" y="13412"/>
                    </a:lnTo>
                    <a:lnTo>
                      <a:pt x="15339" y="13724"/>
                    </a:lnTo>
                    <a:lnTo>
                      <a:pt x="15103" y="14025"/>
                    </a:lnTo>
                    <a:lnTo>
                      <a:pt x="14853" y="14313"/>
                    </a:lnTo>
                    <a:lnTo>
                      <a:pt x="14589" y="14589"/>
                    </a:lnTo>
                    <a:lnTo>
                      <a:pt x="14313" y="14853"/>
                    </a:lnTo>
                    <a:lnTo>
                      <a:pt x="14025" y="15103"/>
                    </a:lnTo>
                    <a:lnTo>
                      <a:pt x="13724" y="15339"/>
                    </a:lnTo>
                    <a:lnTo>
                      <a:pt x="13412" y="15561"/>
                    </a:lnTo>
                    <a:lnTo>
                      <a:pt x="13090" y="15767"/>
                    </a:lnTo>
                    <a:lnTo>
                      <a:pt x="12758" y="15959"/>
                    </a:lnTo>
                    <a:lnTo>
                      <a:pt x="12415" y="16135"/>
                    </a:lnTo>
                    <a:lnTo>
                      <a:pt x="12064" y="16295"/>
                    </a:lnTo>
                    <a:lnTo>
                      <a:pt x="11702" y="16437"/>
                    </a:lnTo>
                    <a:lnTo>
                      <a:pt x="11334" y="16563"/>
                    </a:lnTo>
                    <a:lnTo>
                      <a:pt x="10957" y="16670"/>
                    </a:lnTo>
                    <a:lnTo>
                      <a:pt x="10574" y="16759"/>
                    </a:lnTo>
                    <a:lnTo>
                      <a:pt x="10183" y="16829"/>
                    </a:lnTo>
                    <a:lnTo>
                      <a:pt x="9786" y="16879"/>
                    </a:lnTo>
                    <a:lnTo>
                      <a:pt x="9383" y="16911"/>
                    </a:lnTo>
                    <a:lnTo>
                      <a:pt x="8976" y="16921"/>
                    </a:lnTo>
                    <a:lnTo>
                      <a:pt x="8569" y="16911"/>
                    </a:lnTo>
                    <a:lnTo>
                      <a:pt x="8166" y="16879"/>
                    </a:lnTo>
                    <a:lnTo>
                      <a:pt x="7769" y="16829"/>
                    </a:lnTo>
                    <a:lnTo>
                      <a:pt x="7378" y="16759"/>
                    </a:lnTo>
                    <a:lnTo>
                      <a:pt x="6995" y="16670"/>
                    </a:lnTo>
                    <a:lnTo>
                      <a:pt x="6618" y="16563"/>
                    </a:lnTo>
                    <a:lnTo>
                      <a:pt x="6250" y="16437"/>
                    </a:lnTo>
                    <a:lnTo>
                      <a:pt x="5888" y="16295"/>
                    </a:lnTo>
                    <a:lnTo>
                      <a:pt x="5537" y="16135"/>
                    </a:lnTo>
                    <a:lnTo>
                      <a:pt x="5194" y="15959"/>
                    </a:lnTo>
                    <a:lnTo>
                      <a:pt x="4862" y="15767"/>
                    </a:lnTo>
                    <a:lnTo>
                      <a:pt x="4540" y="15561"/>
                    </a:lnTo>
                    <a:lnTo>
                      <a:pt x="4228" y="15339"/>
                    </a:lnTo>
                    <a:lnTo>
                      <a:pt x="3927" y="15103"/>
                    </a:lnTo>
                    <a:lnTo>
                      <a:pt x="3639" y="14853"/>
                    </a:lnTo>
                    <a:lnTo>
                      <a:pt x="3363" y="14589"/>
                    </a:lnTo>
                    <a:lnTo>
                      <a:pt x="3099" y="14313"/>
                    </a:lnTo>
                    <a:lnTo>
                      <a:pt x="2849" y="14025"/>
                    </a:lnTo>
                    <a:lnTo>
                      <a:pt x="2613" y="13724"/>
                    </a:lnTo>
                    <a:lnTo>
                      <a:pt x="2391" y="13412"/>
                    </a:lnTo>
                    <a:lnTo>
                      <a:pt x="2185" y="13090"/>
                    </a:lnTo>
                    <a:lnTo>
                      <a:pt x="1993" y="12758"/>
                    </a:lnTo>
                    <a:lnTo>
                      <a:pt x="1817" y="12415"/>
                    </a:lnTo>
                    <a:lnTo>
                      <a:pt x="1657" y="12064"/>
                    </a:lnTo>
                    <a:lnTo>
                      <a:pt x="1515" y="11702"/>
                    </a:lnTo>
                    <a:lnTo>
                      <a:pt x="1389" y="11334"/>
                    </a:lnTo>
                    <a:lnTo>
                      <a:pt x="1282" y="10957"/>
                    </a:lnTo>
                    <a:lnTo>
                      <a:pt x="1193" y="10574"/>
                    </a:lnTo>
                    <a:lnTo>
                      <a:pt x="1123" y="10183"/>
                    </a:lnTo>
                    <a:lnTo>
                      <a:pt x="1073" y="9786"/>
                    </a:lnTo>
                    <a:lnTo>
                      <a:pt x="1041" y="9383"/>
                    </a:lnTo>
                    <a:lnTo>
                      <a:pt x="1031" y="8976"/>
                    </a:lnTo>
                    <a:lnTo>
                      <a:pt x="1041" y="8569"/>
                    </a:lnTo>
                    <a:lnTo>
                      <a:pt x="1073" y="8166"/>
                    </a:lnTo>
                    <a:lnTo>
                      <a:pt x="1123" y="7769"/>
                    </a:lnTo>
                    <a:lnTo>
                      <a:pt x="1193" y="7378"/>
                    </a:lnTo>
                    <a:lnTo>
                      <a:pt x="1282" y="6995"/>
                    </a:lnTo>
                    <a:lnTo>
                      <a:pt x="1389" y="6618"/>
                    </a:lnTo>
                    <a:lnTo>
                      <a:pt x="1515" y="6250"/>
                    </a:lnTo>
                    <a:lnTo>
                      <a:pt x="1657" y="5888"/>
                    </a:lnTo>
                    <a:lnTo>
                      <a:pt x="1817" y="5537"/>
                    </a:lnTo>
                    <a:lnTo>
                      <a:pt x="1993" y="5194"/>
                    </a:lnTo>
                    <a:lnTo>
                      <a:pt x="2185" y="4862"/>
                    </a:lnTo>
                    <a:lnTo>
                      <a:pt x="2391" y="4540"/>
                    </a:lnTo>
                    <a:lnTo>
                      <a:pt x="2613" y="4228"/>
                    </a:lnTo>
                    <a:lnTo>
                      <a:pt x="2849" y="3927"/>
                    </a:lnTo>
                    <a:lnTo>
                      <a:pt x="3099" y="3639"/>
                    </a:lnTo>
                    <a:lnTo>
                      <a:pt x="3363" y="3363"/>
                    </a:lnTo>
                    <a:lnTo>
                      <a:pt x="3639" y="3099"/>
                    </a:lnTo>
                    <a:lnTo>
                      <a:pt x="3927" y="2849"/>
                    </a:lnTo>
                    <a:lnTo>
                      <a:pt x="4228" y="2613"/>
                    </a:lnTo>
                    <a:lnTo>
                      <a:pt x="4540" y="2391"/>
                    </a:lnTo>
                    <a:lnTo>
                      <a:pt x="4862" y="2185"/>
                    </a:lnTo>
                    <a:lnTo>
                      <a:pt x="5194" y="1993"/>
                    </a:lnTo>
                    <a:lnTo>
                      <a:pt x="5537" y="1817"/>
                    </a:lnTo>
                    <a:lnTo>
                      <a:pt x="5888" y="1657"/>
                    </a:lnTo>
                    <a:lnTo>
                      <a:pt x="6250" y="1515"/>
                    </a:lnTo>
                    <a:lnTo>
                      <a:pt x="6618" y="1389"/>
                    </a:lnTo>
                    <a:lnTo>
                      <a:pt x="6995" y="1282"/>
                    </a:lnTo>
                    <a:lnTo>
                      <a:pt x="7378" y="1193"/>
                    </a:lnTo>
                    <a:lnTo>
                      <a:pt x="7769" y="1123"/>
                    </a:lnTo>
                    <a:lnTo>
                      <a:pt x="8166" y="1073"/>
                    </a:lnTo>
                    <a:lnTo>
                      <a:pt x="8569" y="1041"/>
                    </a:lnTo>
                    <a:lnTo>
                      <a:pt x="8976" y="1031"/>
                    </a:lnTo>
                    <a:close/>
                    <a:moveTo>
                      <a:pt x="10147" y="75"/>
                    </a:moveTo>
                    <a:lnTo>
                      <a:pt x="10603" y="147"/>
                    </a:lnTo>
                    <a:lnTo>
                      <a:pt x="11049" y="241"/>
                    </a:lnTo>
                    <a:lnTo>
                      <a:pt x="11487" y="356"/>
                    </a:lnTo>
                    <a:lnTo>
                      <a:pt x="11913" y="493"/>
                    </a:lnTo>
                    <a:lnTo>
                      <a:pt x="12331" y="649"/>
                    </a:lnTo>
                    <a:lnTo>
                      <a:pt x="12737" y="825"/>
                    </a:lnTo>
                    <a:lnTo>
                      <a:pt x="13132" y="1019"/>
                    </a:lnTo>
                    <a:lnTo>
                      <a:pt x="13514" y="1232"/>
                    </a:lnTo>
                    <a:lnTo>
                      <a:pt x="13885" y="1462"/>
                    </a:lnTo>
                    <a:lnTo>
                      <a:pt x="14243" y="1710"/>
                    </a:lnTo>
                    <a:lnTo>
                      <a:pt x="14587" y="1974"/>
                    </a:lnTo>
                    <a:lnTo>
                      <a:pt x="14918" y="2253"/>
                    </a:lnTo>
                    <a:lnTo>
                      <a:pt x="15235" y="2548"/>
                    </a:lnTo>
                    <a:lnTo>
                      <a:pt x="15536" y="2857"/>
                    </a:lnTo>
                    <a:lnTo>
                      <a:pt x="15822" y="3180"/>
                    </a:lnTo>
                    <a:lnTo>
                      <a:pt x="16093" y="3515"/>
                    </a:lnTo>
                    <a:lnTo>
                      <a:pt x="16348" y="3863"/>
                    </a:lnTo>
                    <a:lnTo>
                      <a:pt x="16584" y="4223"/>
                    </a:lnTo>
                    <a:lnTo>
                      <a:pt x="16805" y="4595"/>
                    </a:lnTo>
                    <a:lnTo>
                      <a:pt x="17007" y="4976"/>
                    </a:lnTo>
                    <a:lnTo>
                      <a:pt x="17192" y="5369"/>
                    </a:lnTo>
                    <a:lnTo>
                      <a:pt x="17357" y="5769"/>
                    </a:lnTo>
                    <a:lnTo>
                      <a:pt x="17504" y="6179"/>
                    </a:lnTo>
                    <a:lnTo>
                      <a:pt x="17631" y="6596"/>
                    </a:lnTo>
                    <a:lnTo>
                      <a:pt x="17738" y="7021"/>
                    </a:lnTo>
                    <a:lnTo>
                      <a:pt x="17823" y="7453"/>
                    </a:lnTo>
                    <a:lnTo>
                      <a:pt x="17888" y="7891"/>
                    </a:lnTo>
                    <a:lnTo>
                      <a:pt x="17931" y="8334"/>
                    </a:lnTo>
                    <a:lnTo>
                      <a:pt x="17952" y="8782"/>
                    </a:lnTo>
                    <a:lnTo>
                      <a:pt x="17950" y="9234"/>
                    </a:lnTo>
                    <a:lnTo>
                      <a:pt x="17925" y="9690"/>
                    </a:lnTo>
                    <a:lnTo>
                      <a:pt x="17877" y="10147"/>
                    </a:lnTo>
                    <a:lnTo>
                      <a:pt x="17805" y="10603"/>
                    </a:lnTo>
                    <a:lnTo>
                      <a:pt x="17711" y="11049"/>
                    </a:lnTo>
                    <a:lnTo>
                      <a:pt x="17596" y="11487"/>
                    </a:lnTo>
                    <a:lnTo>
                      <a:pt x="17459" y="11913"/>
                    </a:lnTo>
                    <a:lnTo>
                      <a:pt x="17303" y="12331"/>
                    </a:lnTo>
                    <a:lnTo>
                      <a:pt x="17127" y="12737"/>
                    </a:lnTo>
                    <a:lnTo>
                      <a:pt x="16933" y="13132"/>
                    </a:lnTo>
                    <a:lnTo>
                      <a:pt x="16720" y="13514"/>
                    </a:lnTo>
                    <a:lnTo>
                      <a:pt x="16490" y="13885"/>
                    </a:lnTo>
                    <a:lnTo>
                      <a:pt x="16242" y="14243"/>
                    </a:lnTo>
                    <a:lnTo>
                      <a:pt x="15978" y="14587"/>
                    </a:lnTo>
                    <a:lnTo>
                      <a:pt x="15699" y="14918"/>
                    </a:lnTo>
                    <a:lnTo>
                      <a:pt x="15404" y="15235"/>
                    </a:lnTo>
                    <a:lnTo>
                      <a:pt x="15095" y="15536"/>
                    </a:lnTo>
                    <a:lnTo>
                      <a:pt x="14772" y="15822"/>
                    </a:lnTo>
                    <a:lnTo>
                      <a:pt x="14437" y="16093"/>
                    </a:lnTo>
                    <a:lnTo>
                      <a:pt x="14089" y="16348"/>
                    </a:lnTo>
                    <a:lnTo>
                      <a:pt x="13729" y="16584"/>
                    </a:lnTo>
                    <a:lnTo>
                      <a:pt x="13357" y="16805"/>
                    </a:lnTo>
                    <a:lnTo>
                      <a:pt x="12976" y="17007"/>
                    </a:lnTo>
                    <a:lnTo>
                      <a:pt x="12583" y="17192"/>
                    </a:lnTo>
                    <a:lnTo>
                      <a:pt x="12183" y="17357"/>
                    </a:lnTo>
                    <a:lnTo>
                      <a:pt x="11773" y="17504"/>
                    </a:lnTo>
                    <a:lnTo>
                      <a:pt x="11356" y="17631"/>
                    </a:lnTo>
                    <a:lnTo>
                      <a:pt x="10931" y="17738"/>
                    </a:lnTo>
                    <a:lnTo>
                      <a:pt x="10499" y="17823"/>
                    </a:lnTo>
                    <a:lnTo>
                      <a:pt x="10061" y="17888"/>
                    </a:lnTo>
                    <a:lnTo>
                      <a:pt x="9618" y="17931"/>
                    </a:lnTo>
                    <a:lnTo>
                      <a:pt x="9170" y="17952"/>
                    </a:lnTo>
                    <a:lnTo>
                      <a:pt x="8718" y="17950"/>
                    </a:lnTo>
                    <a:lnTo>
                      <a:pt x="8262" y="17925"/>
                    </a:lnTo>
                    <a:lnTo>
                      <a:pt x="7805" y="17877"/>
                    </a:lnTo>
                    <a:lnTo>
                      <a:pt x="7349" y="17805"/>
                    </a:lnTo>
                    <a:lnTo>
                      <a:pt x="6903" y="17711"/>
                    </a:lnTo>
                    <a:lnTo>
                      <a:pt x="6465" y="17596"/>
                    </a:lnTo>
                    <a:lnTo>
                      <a:pt x="6039" y="17459"/>
                    </a:lnTo>
                    <a:lnTo>
                      <a:pt x="5621" y="17303"/>
                    </a:lnTo>
                    <a:lnTo>
                      <a:pt x="5215" y="17127"/>
                    </a:lnTo>
                    <a:lnTo>
                      <a:pt x="4820" y="16933"/>
                    </a:lnTo>
                    <a:lnTo>
                      <a:pt x="4438" y="16720"/>
                    </a:lnTo>
                    <a:lnTo>
                      <a:pt x="4067" y="16490"/>
                    </a:lnTo>
                    <a:lnTo>
                      <a:pt x="3709" y="16242"/>
                    </a:lnTo>
                    <a:lnTo>
                      <a:pt x="3365" y="15978"/>
                    </a:lnTo>
                    <a:lnTo>
                      <a:pt x="3034" y="15699"/>
                    </a:lnTo>
                    <a:lnTo>
                      <a:pt x="2717" y="15404"/>
                    </a:lnTo>
                    <a:lnTo>
                      <a:pt x="2416" y="15095"/>
                    </a:lnTo>
                    <a:lnTo>
                      <a:pt x="2130" y="14772"/>
                    </a:lnTo>
                    <a:lnTo>
                      <a:pt x="1859" y="14437"/>
                    </a:lnTo>
                    <a:lnTo>
                      <a:pt x="1604" y="14089"/>
                    </a:lnTo>
                    <a:lnTo>
                      <a:pt x="1368" y="13729"/>
                    </a:lnTo>
                    <a:lnTo>
                      <a:pt x="1147" y="13357"/>
                    </a:lnTo>
                    <a:lnTo>
                      <a:pt x="945" y="12976"/>
                    </a:lnTo>
                    <a:lnTo>
                      <a:pt x="760" y="12583"/>
                    </a:lnTo>
                    <a:lnTo>
                      <a:pt x="595" y="12183"/>
                    </a:lnTo>
                    <a:lnTo>
                      <a:pt x="448" y="11773"/>
                    </a:lnTo>
                    <a:lnTo>
                      <a:pt x="321" y="11356"/>
                    </a:lnTo>
                    <a:lnTo>
                      <a:pt x="214" y="10931"/>
                    </a:lnTo>
                    <a:lnTo>
                      <a:pt x="129" y="10499"/>
                    </a:lnTo>
                    <a:lnTo>
                      <a:pt x="64" y="10061"/>
                    </a:lnTo>
                    <a:lnTo>
                      <a:pt x="21" y="9618"/>
                    </a:lnTo>
                    <a:lnTo>
                      <a:pt x="0" y="9170"/>
                    </a:lnTo>
                    <a:lnTo>
                      <a:pt x="2" y="8718"/>
                    </a:lnTo>
                    <a:lnTo>
                      <a:pt x="27" y="8262"/>
                    </a:lnTo>
                    <a:lnTo>
                      <a:pt x="75" y="7805"/>
                    </a:lnTo>
                    <a:lnTo>
                      <a:pt x="147" y="7349"/>
                    </a:lnTo>
                    <a:lnTo>
                      <a:pt x="241" y="6903"/>
                    </a:lnTo>
                    <a:lnTo>
                      <a:pt x="356" y="6465"/>
                    </a:lnTo>
                    <a:lnTo>
                      <a:pt x="493" y="6039"/>
                    </a:lnTo>
                    <a:lnTo>
                      <a:pt x="649" y="5621"/>
                    </a:lnTo>
                    <a:lnTo>
                      <a:pt x="825" y="5215"/>
                    </a:lnTo>
                    <a:lnTo>
                      <a:pt x="1019" y="4820"/>
                    </a:lnTo>
                    <a:lnTo>
                      <a:pt x="1232" y="4438"/>
                    </a:lnTo>
                    <a:lnTo>
                      <a:pt x="1462" y="4067"/>
                    </a:lnTo>
                    <a:lnTo>
                      <a:pt x="1710" y="3709"/>
                    </a:lnTo>
                    <a:lnTo>
                      <a:pt x="1974" y="3365"/>
                    </a:lnTo>
                    <a:lnTo>
                      <a:pt x="2253" y="3034"/>
                    </a:lnTo>
                    <a:lnTo>
                      <a:pt x="2548" y="2717"/>
                    </a:lnTo>
                    <a:lnTo>
                      <a:pt x="2857" y="2416"/>
                    </a:lnTo>
                    <a:lnTo>
                      <a:pt x="3180" y="2130"/>
                    </a:lnTo>
                    <a:lnTo>
                      <a:pt x="3515" y="1859"/>
                    </a:lnTo>
                    <a:lnTo>
                      <a:pt x="3863" y="1604"/>
                    </a:lnTo>
                    <a:lnTo>
                      <a:pt x="4223" y="1368"/>
                    </a:lnTo>
                    <a:lnTo>
                      <a:pt x="4595" y="1147"/>
                    </a:lnTo>
                    <a:lnTo>
                      <a:pt x="4976" y="945"/>
                    </a:lnTo>
                    <a:lnTo>
                      <a:pt x="5369" y="760"/>
                    </a:lnTo>
                    <a:lnTo>
                      <a:pt x="5769" y="595"/>
                    </a:lnTo>
                    <a:lnTo>
                      <a:pt x="6179" y="448"/>
                    </a:lnTo>
                    <a:lnTo>
                      <a:pt x="6596" y="321"/>
                    </a:lnTo>
                    <a:lnTo>
                      <a:pt x="7021" y="214"/>
                    </a:lnTo>
                    <a:lnTo>
                      <a:pt x="7453" y="129"/>
                    </a:lnTo>
                    <a:lnTo>
                      <a:pt x="7891" y="64"/>
                    </a:lnTo>
                    <a:lnTo>
                      <a:pt x="8334" y="21"/>
                    </a:lnTo>
                    <a:lnTo>
                      <a:pt x="8782" y="0"/>
                    </a:lnTo>
                    <a:lnTo>
                      <a:pt x="9234" y="2"/>
                    </a:lnTo>
                    <a:lnTo>
                      <a:pt x="9690" y="27"/>
                    </a:lnTo>
                    <a:lnTo>
                      <a:pt x="10147" y="75"/>
                    </a:lnTo>
                    <a:close/>
                    <a:moveTo>
                      <a:pt x="2017" y="3636"/>
                    </a:moveTo>
                    <a:lnTo>
                      <a:pt x="2452" y="3579"/>
                    </a:lnTo>
                    <a:lnTo>
                      <a:pt x="2509" y="4013"/>
                    </a:lnTo>
                    <a:lnTo>
                      <a:pt x="2345" y="3888"/>
                    </a:lnTo>
                    <a:lnTo>
                      <a:pt x="2302" y="3944"/>
                    </a:lnTo>
                    <a:lnTo>
                      <a:pt x="2261" y="4000"/>
                    </a:lnTo>
                    <a:lnTo>
                      <a:pt x="2220" y="4055"/>
                    </a:lnTo>
                    <a:lnTo>
                      <a:pt x="2179" y="4112"/>
                    </a:lnTo>
                    <a:lnTo>
                      <a:pt x="2139" y="4168"/>
                    </a:lnTo>
                    <a:lnTo>
                      <a:pt x="2099" y="4225"/>
                    </a:lnTo>
                    <a:lnTo>
                      <a:pt x="2060" y="4282"/>
                    </a:lnTo>
                    <a:lnTo>
                      <a:pt x="2022" y="4339"/>
                    </a:lnTo>
                    <a:lnTo>
                      <a:pt x="1984" y="4397"/>
                    </a:lnTo>
                    <a:lnTo>
                      <a:pt x="1947" y="4454"/>
                    </a:lnTo>
                    <a:lnTo>
                      <a:pt x="1910" y="4513"/>
                    </a:lnTo>
                    <a:lnTo>
                      <a:pt x="1874" y="4570"/>
                    </a:lnTo>
                    <a:lnTo>
                      <a:pt x="1838" y="4628"/>
                    </a:lnTo>
                    <a:lnTo>
                      <a:pt x="1802" y="4688"/>
                    </a:lnTo>
                    <a:lnTo>
                      <a:pt x="1767" y="4746"/>
                    </a:lnTo>
                    <a:lnTo>
                      <a:pt x="1733" y="4804"/>
                    </a:lnTo>
                    <a:lnTo>
                      <a:pt x="1666" y="4923"/>
                    </a:lnTo>
                    <a:lnTo>
                      <a:pt x="1601" y="5042"/>
                    </a:lnTo>
                    <a:lnTo>
                      <a:pt x="1538" y="5162"/>
                    </a:lnTo>
                    <a:lnTo>
                      <a:pt x="1478" y="5283"/>
                    </a:lnTo>
                    <a:lnTo>
                      <a:pt x="1419" y="5405"/>
                    </a:lnTo>
                    <a:lnTo>
                      <a:pt x="1363" y="5527"/>
                    </a:lnTo>
                    <a:lnTo>
                      <a:pt x="1309" y="5649"/>
                    </a:lnTo>
                    <a:lnTo>
                      <a:pt x="1257" y="5773"/>
                    </a:lnTo>
                    <a:lnTo>
                      <a:pt x="1066" y="5693"/>
                    </a:lnTo>
                    <a:lnTo>
                      <a:pt x="1120" y="5567"/>
                    </a:lnTo>
                    <a:lnTo>
                      <a:pt x="1175" y="5442"/>
                    </a:lnTo>
                    <a:lnTo>
                      <a:pt x="1233" y="5316"/>
                    </a:lnTo>
                    <a:lnTo>
                      <a:pt x="1293" y="5191"/>
                    </a:lnTo>
                    <a:lnTo>
                      <a:pt x="1324" y="5130"/>
                    </a:lnTo>
                    <a:lnTo>
                      <a:pt x="1355" y="5068"/>
                    </a:lnTo>
                    <a:lnTo>
                      <a:pt x="1387" y="5006"/>
                    </a:lnTo>
                    <a:lnTo>
                      <a:pt x="1419" y="4946"/>
                    </a:lnTo>
                    <a:lnTo>
                      <a:pt x="1452" y="4884"/>
                    </a:lnTo>
                    <a:lnTo>
                      <a:pt x="1486" y="4823"/>
                    </a:lnTo>
                    <a:lnTo>
                      <a:pt x="1519" y="4763"/>
                    </a:lnTo>
                    <a:lnTo>
                      <a:pt x="1554" y="4702"/>
                    </a:lnTo>
                    <a:lnTo>
                      <a:pt x="1589" y="4642"/>
                    </a:lnTo>
                    <a:lnTo>
                      <a:pt x="1625" y="4581"/>
                    </a:lnTo>
                    <a:lnTo>
                      <a:pt x="1661" y="4522"/>
                    </a:lnTo>
                    <a:lnTo>
                      <a:pt x="1698" y="4461"/>
                    </a:lnTo>
                    <a:lnTo>
                      <a:pt x="1735" y="4402"/>
                    </a:lnTo>
                    <a:lnTo>
                      <a:pt x="1773" y="4343"/>
                    </a:lnTo>
                    <a:lnTo>
                      <a:pt x="1811" y="4284"/>
                    </a:lnTo>
                    <a:lnTo>
                      <a:pt x="1850" y="4224"/>
                    </a:lnTo>
                    <a:lnTo>
                      <a:pt x="1889" y="4166"/>
                    </a:lnTo>
                    <a:lnTo>
                      <a:pt x="1930" y="4108"/>
                    </a:lnTo>
                    <a:lnTo>
                      <a:pt x="1970" y="4049"/>
                    </a:lnTo>
                    <a:lnTo>
                      <a:pt x="2012" y="3992"/>
                    </a:lnTo>
                    <a:lnTo>
                      <a:pt x="2053" y="3934"/>
                    </a:lnTo>
                    <a:lnTo>
                      <a:pt x="2095" y="3877"/>
                    </a:lnTo>
                    <a:lnTo>
                      <a:pt x="2137" y="3819"/>
                    </a:lnTo>
                    <a:lnTo>
                      <a:pt x="2181" y="3762"/>
                    </a:lnTo>
                    <a:lnTo>
                      <a:pt x="2017" y="3636"/>
                    </a:lnTo>
                    <a:close/>
                    <a:moveTo>
                      <a:pt x="281" y="7832"/>
                    </a:moveTo>
                    <a:lnTo>
                      <a:pt x="627" y="7565"/>
                    </a:lnTo>
                    <a:lnTo>
                      <a:pt x="894" y="7912"/>
                    </a:lnTo>
                    <a:lnTo>
                      <a:pt x="690" y="7885"/>
                    </a:lnTo>
                    <a:lnTo>
                      <a:pt x="681" y="7954"/>
                    </a:lnTo>
                    <a:lnTo>
                      <a:pt x="672" y="8023"/>
                    </a:lnTo>
                    <a:lnTo>
                      <a:pt x="664" y="8093"/>
                    </a:lnTo>
                    <a:lnTo>
                      <a:pt x="657" y="8161"/>
                    </a:lnTo>
                    <a:lnTo>
                      <a:pt x="651" y="8231"/>
                    </a:lnTo>
                    <a:lnTo>
                      <a:pt x="645" y="8299"/>
                    </a:lnTo>
                    <a:lnTo>
                      <a:pt x="640" y="8369"/>
                    </a:lnTo>
                    <a:lnTo>
                      <a:pt x="635" y="8437"/>
                    </a:lnTo>
                    <a:lnTo>
                      <a:pt x="631" y="8506"/>
                    </a:lnTo>
                    <a:lnTo>
                      <a:pt x="627" y="8575"/>
                    </a:lnTo>
                    <a:lnTo>
                      <a:pt x="625" y="8644"/>
                    </a:lnTo>
                    <a:lnTo>
                      <a:pt x="622" y="8712"/>
                    </a:lnTo>
                    <a:lnTo>
                      <a:pt x="620" y="8781"/>
                    </a:lnTo>
                    <a:lnTo>
                      <a:pt x="619" y="8849"/>
                    </a:lnTo>
                    <a:lnTo>
                      <a:pt x="618" y="8917"/>
                    </a:lnTo>
                    <a:lnTo>
                      <a:pt x="618" y="8985"/>
                    </a:lnTo>
                    <a:lnTo>
                      <a:pt x="619" y="9121"/>
                    </a:lnTo>
                    <a:lnTo>
                      <a:pt x="623" y="9257"/>
                    </a:lnTo>
                    <a:lnTo>
                      <a:pt x="628" y="9392"/>
                    </a:lnTo>
                    <a:lnTo>
                      <a:pt x="636" y="9527"/>
                    </a:lnTo>
                    <a:lnTo>
                      <a:pt x="646" y="9662"/>
                    </a:lnTo>
                    <a:lnTo>
                      <a:pt x="659" y="9795"/>
                    </a:lnTo>
                    <a:lnTo>
                      <a:pt x="673" y="9929"/>
                    </a:lnTo>
                    <a:lnTo>
                      <a:pt x="689" y="10061"/>
                    </a:lnTo>
                    <a:lnTo>
                      <a:pt x="485" y="10088"/>
                    </a:lnTo>
                    <a:lnTo>
                      <a:pt x="468" y="9952"/>
                    </a:lnTo>
                    <a:lnTo>
                      <a:pt x="453" y="9815"/>
                    </a:lnTo>
                    <a:lnTo>
                      <a:pt x="447" y="9747"/>
                    </a:lnTo>
                    <a:lnTo>
                      <a:pt x="440" y="9678"/>
                    </a:lnTo>
                    <a:lnTo>
                      <a:pt x="435" y="9609"/>
                    </a:lnTo>
                    <a:lnTo>
                      <a:pt x="430" y="9540"/>
                    </a:lnTo>
                    <a:lnTo>
                      <a:pt x="425" y="9472"/>
                    </a:lnTo>
                    <a:lnTo>
                      <a:pt x="422" y="9402"/>
                    </a:lnTo>
                    <a:lnTo>
                      <a:pt x="419" y="9333"/>
                    </a:lnTo>
                    <a:lnTo>
                      <a:pt x="416" y="9264"/>
                    </a:lnTo>
                    <a:lnTo>
                      <a:pt x="414" y="9195"/>
                    </a:lnTo>
                    <a:lnTo>
                      <a:pt x="413" y="9125"/>
                    </a:lnTo>
                    <a:lnTo>
                      <a:pt x="412" y="9056"/>
                    </a:lnTo>
                    <a:lnTo>
                      <a:pt x="412" y="8985"/>
                    </a:lnTo>
                    <a:lnTo>
                      <a:pt x="412" y="8915"/>
                    </a:lnTo>
                    <a:lnTo>
                      <a:pt x="412" y="8846"/>
                    </a:lnTo>
                    <a:lnTo>
                      <a:pt x="414" y="8775"/>
                    </a:lnTo>
                    <a:lnTo>
                      <a:pt x="415" y="8706"/>
                    </a:lnTo>
                    <a:lnTo>
                      <a:pt x="419" y="8635"/>
                    </a:lnTo>
                    <a:lnTo>
                      <a:pt x="421" y="8565"/>
                    </a:lnTo>
                    <a:lnTo>
                      <a:pt x="425" y="8495"/>
                    </a:lnTo>
                    <a:lnTo>
                      <a:pt x="429" y="8424"/>
                    </a:lnTo>
                    <a:lnTo>
                      <a:pt x="434" y="8353"/>
                    </a:lnTo>
                    <a:lnTo>
                      <a:pt x="440" y="8283"/>
                    </a:lnTo>
                    <a:lnTo>
                      <a:pt x="445" y="8212"/>
                    </a:lnTo>
                    <a:lnTo>
                      <a:pt x="452" y="8141"/>
                    </a:lnTo>
                    <a:lnTo>
                      <a:pt x="459" y="8071"/>
                    </a:lnTo>
                    <a:lnTo>
                      <a:pt x="467" y="8000"/>
                    </a:lnTo>
                    <a:lnTo>
                      <a:pt x="476" y="7929"/>
                    </a:lnTo>
                    <a:lnTo>
                      <a:pt x="485" y="7858"/>
                    </a:lnTo>
                    <a:lnTo>
                      <a:pt x="281" y="7832"/>
                    </a:lnTo>
                    <a:close/>
                    <a:moveTo>
                      <a:pt x="873" y="12333"/>
                    </a:moveTo>
                    <a:lnTo>
                      <a:pt x="1040" y="11928"/>
                    </a:lnTo>
                    <a:lnTo>
                      <a:pt x="1445" y="12095"/>
                    </a:lnTo>
                    <a:lnTo>
                      <a:pt x="1254" y="12175"/>
                    </a:lnTo>
                    <a:lnTo>
                      <a:pt x="1281" y="12239"/>
                    </a:lnTo>
                    <a:lnTo>
                      <a:pt x="1308" y="12303"/>
                    </a:lnTo>
                    <a:lnTo>
                      <a:pt x="1336" y="12367"/>
                    </a:lnTo>
                    <a:lnTo>
                      <a:pt x="1365" y="12430"/>
                    </a:lnTo>
                    <a:lnTo>
                      <a:pt x="1394" y="12493"/>
                    </a:lnTo>
                    <a:lnTo>
                      <a:pt x="1424" y="12556"/>
                    </a:lnTo>
                    <a:lnTo>
                      <a:pt x="1453" y="12618"/>
                    </a:lnTo>
                    <a:lnTo>
                      <a:pt x="1483" y="12680"/>
                    </a:lnTo>
                    <a:lnTo>
                      <a:pt x="1515" y="12741"/>
                    </a:lnTo>
                    <a:lnTo>
                      <a:pt x="1545" y="12803"/>
                    </a:lnTo>
                    <a:lnTo>
                      <a:pt x="1578" y="12864"/>
                    </a:lnTo>
                    <a:lnTo>
                      <a:pt x="1609" y="12924"/>
                    </a:lnTo>
                    <a:lnTo>
                      <a:pt x="1641" y="12985"/>
                    </a:lnTo>
                    <a:lnTo>
                      <a:pt x="1675" y="13044"/>
                    </a:lnTo>
                    <a:lnTo>
                      <a:pt x="1709" y="13104"/>
                    </a:lnTo>
                    <a:lnTo>
                      <a:pt x="1742" y="13163"/>
                    </a:lnTo>
                    <a:lnTo>
                      <a:pt x="1811" y="13280"/>
                    </a:lnTo>
                    <a:lnTo>
                      <a:pt x="1883" y="13396"/>
                    </a:lnTo>
                    <a:lnTo>
                      <a:pt x="1955" y="13510"/>
                    </a:lnTo>
                    <a:lnTo>
                      <a:pt x="2029" y="13623"/>
                    </a:lnTo>
                    <a:lnTo>
                      <a:pt x="2105" y="13734"/>
                    </a:lnTo>
                    <a:lnTo>
                      <a:pt x="2182" y="13844"/>
                    </a:lnTo>
                    <a:lnTo>
                      <a:pt x="2261" y="13952"/>
                    </a:lnTo>
                    <a:lnTo>
                      <a:pt x="2342" y="14059"/>
                    </a:lnTo>
                    <a:lnTo>
                      <a:pt x="2178" y="14184"/>
                    </a:lnTo>
                    <a:lnTo>
                      <a:pt x="2096" y="14075"/>
                    </a:lnTo>
                    <a:lnTo>
                      <a:pt x="2014" y="13964"/>
                    </a:lnTo>
                    <a:lnTo>
                      <a:pt x="1975" y="13908"/>
                    </a:lnTo>
                    <a:lnTo>
                      <a:pt x="1935" y="13852"/>
                    </a:lnTo>
                    <a:lnTo>
                      <a:pt x="1896" y="13795"/>
                    </a:lnTo>
                    <a:lnTo>
                      <a:pt x="1857" y="13738"/>
                    </a:lnTo>
                    <a:lnTo>
                      <a:pt x="1819" y="13681"/>
                    </a:lnTo>
                    <a:lnTo>
                      <a:pt x="1782" y="13622"/>
                    </a:lnTo>
                    <a:lnTo>
                      <a:pt x="1744" y="13564"/>
                    </a:lnTo>
                    <a:lnTo>
                      <a:pt x="1707" y="13506"/>
                    </a:lnTo>
                    <a:lnTo>
                      <a:pt x="1671" y="13446"/>
                    </a:lnTo>
                    <a:lnTo>
                      <a:pt x="1635" y="13387"/>
                    </a:lnTo>
                    <a:lnTo>
                      <a:pt x="1599" y="13327"/>
                    </a:lnTo>
                    <a:lnTo>
                      <a:pt x="1563" y="13267"/>
                    </a:lnTo>
                    <a:lnTo>
                      <a:pt x="1529" y="13206"/>
                    </a:lnTo>
                    <a:lnTo>
                      <a:pt x="1495" y="13145"/>
                    </a:lnTo>
                    <a:lnTo>
                      <a:pt x="1461" y="13084"/>
                    </a:lnTo>
                    <a:lnTo>
                      <a:pt x="1427" y="13022"/>
                    </a:lnTo>
                    <a:lnTo>
                      <a:pt x="1395" y="12960"/>
                    </a:lnTo>
                    <a:lnTo>
                      <a:pt x="1362" y="12897"/>
                    </a:lnTo>
                    <a:lnTo>
                      <a:pt x="1330" y="12835"/>
                    </a:lnTo>
                    <a:lnTo>
                      <a:pt x="1298" y="12772"/>
                    </a:lnTo>
                    <a:lnTo>
                      <a:pt x="1267" y="12708"/>
                    </a:lnTo>
                    <a:lnTo>
                      <a:pt x="1236" y="12644"/>
                    </a:lnTo>
                    <a:lnTo>
                      <a:pt x="1206" y="12580"/>
                    </a:lnTo>
                    <a:lnTo>
                      <a:pt x="1177" y="12516"/>
                    </a:lnTo>
                    <a:lnTo>
                      <a:pt x="1148" y="12451"/>
                    </a:lnTo>
                    <a:lnTo>
                      <a:pt x="1119" y="12385"/>
                    </a:lnTo>
                    <a:lnTo>
                      <a:pt x="1091" y="12320"/>
                    </a:lnTo>
                    <a:lnTo>
                      <a:pt x="1064" y="12253"/>
                    </a:lnTo>
                    <a:lnTo>
                      <a:pt x="873" y="12333"/>
                    </a:lnTo>
                    <a:close/>
                    <a:moveTo>
                      <a:pt x="3636" y="15935"/>
                    </a:moveTo>
                    <a:lnTo>
                      <a:pt x="3579" y="15500"/>
                    </a:lnTo>
                    <a:lnTo>
                      <a:pt x="4013" y="15443"/>
                    </a:lnTo>
                    <a:lnTo>
                      <a:pt x="3888" y="15607"/>
                    </a:lnTo>
                    <a:lnTo>
                      <a:pt x="3944" y="15650"/>
                    </a:lnTo>
                    <a:lnTo>
                      <a:pt x="3999" y="15691"/>
                    </a:lnTo>
                    <a:lnTo>
                      <a:pt x="4055" y="15732"/>
                    </a:lnTo>
                    <a:lnTo>
                      <a:pt x="4112" y="15773"/>
                    </a:lnTo>
                    <a:lnTo>
                      <a:pt x="4168" y="15813"/>
                    </a:lnTo>
                    <a:lnTo>
                      <a:pt x="4225" y="15853"/>
                    </a:lnTo>
                    <a:lnTo>
                      <a:pt x="4282" y="15892"/>
                    </a:lnTo>
                    <a:lnTo>
                      <a:pt x="4339" y="15930"/>
                    </a:lnTo>
                    <a:lnTo>
                      <a:pt x="4397" y="15968"/>
                    </a:lnTo>
                    <a:lnTo>
                      <a:pt x="4454" y="16005"/>
                    </a:lnTo>
                    <a:lnTo>
                      <a:pt x="4513" y="16042"/>
                    </a:lnTo>
                    <a:lnTo>
                      <a:pt x="4570" y="16078"/>
                    </a:lnTo>
                    <a:lnTo>
                      <a:pt x="4628" y="16114"/>
                    </a:lnTo>
                    <a:lnTo>
                      <a:pt x="4688" y="16150"/>
                    </a:lnTo>
                    <a:lnTo>
                      <a:pt x="4746" y="16185"/>
                    </a:lnTo>
                    <a:lnTo>
                      <a:pt x="4804" y="16219"/>
                    </a:lnTo>
                    <a:lnTo>
                      <a:pt x="4923" y="16286"/>
                    </a:lnTo>
                    <a:lnTo>
                      <a:pt x="5042" y="16351"/>
                    </a:lnTo>
                    <a:lnTo>
                      <a:pt x="5162" y="16414"/>
                    </a:lnTo>
                    <a:lnTo>
                      <a:pt x="5283" y="16474"/>
                    </a:lnTo>
                    <a:lnTo>
                      <a:pt x="5405" y="16533"/>
                    </a:lnTo>
                    <a:lnTo>
                      <a:pt x="5527" y="16589"/>
                    </a:lnTo>
                    <a:lnTo>
                      <a:pt x="5649" y="16643"/>
                    </a:lnTo>
                    <a:lnTo>
                      <a:pt x="5773" y="16695"/>
                    </a:lnTo>
                    <a:lnTo>
                      <a:pt x="5693" y="16886"/>
                    </a:lnTo>
                    <a:lnTo>
                      <a:pt x="5567" y="16832"/>
                    </a:lnTo>
                    <a:lnTo>
                      <a:pt x="5442" y="16777"/>
                    </a:lnTo>
                    <a:lnTo>
                      <a:pt x="5316" y="16719"/>
                    </a:lnTo>
                    <a:lnTo>
                      <a:pt x="5191" y="16659"/>
                    </a:lnTo>
                    <a:lnTo>
                      <a:pt x="5130" y="16628"/>
                    </a:lnTo>
                    <a:lnTo>
                      <a:pt x="5068" y="16597"/>
                    </a:lnTo>
                    <a:lnTo>
                      <a:pt x="5006" y="16565"/>
                    </a:lnTo>
                    <a:lnTo>
                      <a:pt x="4946" y="16533"/>
                    </a:lnTo>
                    <a:lnTo>
                      <a:pt x="4884" y="16500"/>
                    </a:lnTo>
                    <a:lnTo>
                      <a:pt x="4823" y="16466"/>
                    </a:lnTo>
                    <a:lnTo>
                      <a:pt x="4763" y="16433"/>
                    </a:lnTo>
                    <a:lnTo>
                      <a:pt x="4702" y="16398"/>
                    </a:lnTo>
                    <a:lnTo>
                      <a:pt x="4642" y="16363"/>
                    </a:lnTo>
                    <a:lnTo>
                      <a:pt x="4581" y="16327"/>
                    </a:lnTo>
                    <a:lnTo>
                      <a:pt x="4522" y="16291"/>
                    </a:lnTo>
                    <a:lnTo>
                      <a:pt x="4461" y="16254"/>
                    </a:lnTo>
                    <a:lnTo>
                      <a:pt x="4402" y="16217"/>
                    </a:lnTo>
                    <a:lnTo>
                      <a:pt x="4342" y="16179"/>
                    </a:lnTo>
                    <a:lnTo>
                      <a:pt x="4284" y="16141"/>
                    </a:lnTo>
                    <a:lnTo>
                      <a:pt x="4224" y="16102"/>
                    </a:lnTo>
                    <a:lnTo>
                      <a:pt x="4166" y="16063"/>
                    </a:lnTo>
                    <a:lnTo>
                      <a:pt x="4108" y="16022"/>
                    </a:lnTo>
                    <a:lnTo>
                      <a:pt x="4049" y="15982"/>
                    </a:lnTo>
                    <a:lnTo>
                      <a:pt x="3992" y="15940"/>
                    </a:lnTo>
                    <a:lnTo>
                      <a:pt x="3934" y="15899"/>
                    </a:lnTo>
                    <a:lnTo>
                      <a:pt x="3877" y="15857"/>
                    </a:lnTo>
                    <a:lnTo>
                      <a:pt x="3819" y="15815"/>
                    </a:lnTo>
                    <a:lnTo>
                      <a:pt x="3762" y="15771"/>
                    </a:lnTo>
                    <a:lnTo>
                      <a:pt x="3636" y="15935"/>
                    </a:lnTo>
                    <a:close/>
                    <a:moveTo>
                      <a:pt x="7832" y="17672"/>
                    </a:moveTo>
                    <a:lnTo>
                      <a:pt x="7565" y="17325"/>
                    </a:lnTo>
                    <a:lnTo>
                      <a:pt x="7912" y="17058"/>
                    </a:lnTo>
                    <a:lnTo>
                      <a:pt x="7885" y="17262"/>
                    </a:lnTo>
                    <a:lnTo>
                      <a:pt x="7954" y="17271"/>
                    </a:lnTo>
                    <a:lnTo>
                      <a:pt x="8023" y="17280"/>
                    </a:lnTo>
                    <a:lnTo>
                      <a:pt x="8093" y="17288"/>
                    </a:lnTo>
                    <a:lnTo>
                      <a:pt x="8161" y="17295"/>
                    </a:lnTo>
                    <a:lnTo>
                      <a:pt x="8231" y="17301"/>
                    </a:lnTo>
                    <a:lnTo>
                      <a:pt x="8299" y="17307"/>
                    </a:lnTo>
                    <a:lnTo>
                      <a:pt x="8369" y="17312"/>
                    </a:lnTo>
                    <a:lnTo>
                      <a:pt x="8437" y="17317"/>
                    </a:lnTo>
                    <a:lnTo>
                      <a:pt x="8506" y="17321"/>
                    </a:lnTo>
                    <a:lnTo>
                      <a:pt x="8575" y="17325"/>
                    </a:lnTo>
                    <a:lnTo>
                      <a:pt x="8644" y="17327"/>
                    </a:lnTo>
                    <a:lnTo>
                      <a:pt x="8712" y="17330"/>
                    </a:lnTo>
                    <a:lnTo>
                      <a:pt x="8781" y="17332"/>
                    </a:lnTo>
                    <a:lnTo>
                      <a:pt x="8849" y="17333"/>
                    </a:lnTo>
                    <a:lnTo>
                      <a:pt x="8917" y="17334"/>
                    </a:lnTo>
                    <a:lnTo>
                      <a:pt x="8985" y="17334"/>
                    </a:lnTo>
                    <a:lnTo>
                      <a:pt x="9121" y="17333"/>
                    </a:lnTo>
                    <a:lnTo>
                      <a:pt x="9257" y="17329"/>
                    </a:lnTo>
                    <a:lnTo>
                      <a:pt x="9392" y="17324"/>
                    </a:lnTo>
                    <a:lnTo>
                      <a:pt x="9527" y="17316"/>
                    </a:lnTo>
                    <a:lnTo>
                      <a:pt x="9662" y="17306"/>
                    </a:lnTo>
                    <a:lnTo>
                      <a:pt x="9795" y="17293"/>
                    </a:lnTo>
                    <a:lnTo>
                      <a:pt x="9929" y="17279"/>
                    </a:lnTo>
                    <a:lnTo>
                      <a:pt x="10061" y="17263"/>
                    </a:lnTo>
                    <a:lnTo>
                      <a:pt x="10088" y="17467"/>
                    </a:lnTo>
                    <a:lnTo>
                      <a:pt x="9952" y="17484"/>
                    </a:lnTo>
                    <a:lnTo>
                      <a:pt x="9815" y="17499"/>
                    </a:lnTo>
                    <a:lnTo>
                      <a:pt x="9678" y="17512"/>
                    </a:lnTo>
                    <a:lnTo>
                      <a:pt x="9540" y="17522"/>
                    </a:lnTo>
                    <a:lnTo>
                      <a:pt x="9472" y="17527"/>
                    </a:lnTo>
                    <a:lnTo>
                      <a:pt x="9402" y="17530"/>
                    </a:lnTo>
                    <a:lnTo>
                      <a:pt x="9333" y="17533"/>
                    </a:lnTo>
                    <a:lnTo>
                      <a:pt x="9263" y="17536"/>
                    </a:lnTo>
                    <a:lnTo>
                      <a:pt x="9195" y="17538"/>
                    </a:lnTo>
                    <a:lnTo>
                      <a:pt x="9125" y="17539"/>
                    </a:lnTo>
                    <a:lnTo>
                      <a:pt x="9056" y="17540"/>
                    </a:lnTo>
                    <a:lnTo>
                      <a:pt x="8985" y="17540"/>
                    </a:lnTo>
                    <a:lnTo>
                      <a:pt x="8915" y="17540"/>
                    </a:lnTo>
                    <a:lnTo>
                      <a:pt x="8846" y="17540"/>
                    </a:lnTo>
                    <a:lnTo>
                      <a:pt x="8775" y="17538"/>
                    </a:lnTo>
                    <a:lnTo>
                      <a:pt x="8706" y="17537"/>
                    </a:lnTo>
                    <a:lnTo>
                      <a:pt x="8635" y="17533"/>
                    </a:lnTo>
                    <a:lnTo>
                      <a:pt x="8565" y="17531"/>
                    </a:lnTo>
                    <a:lnTo>
                      <a:pt x="8495" y="17527"/>
                    </a:lnTo>
                    <a:lnTo>
                      <a:pt x="8424" y="17523"/>
                    </a:lnTo>
                    <a:lnTo>
                      <a:pt x="8353" y="17518"/>
                    </a:lnTo>
                    <a:lnTo>
                      <a:pt x="8283" y="17512"/>
                    </a:lnTo>
                    <a:lnTo>
                      <a:pt x="8212" y="17507"/>
                    </a:lnTo>
                    <a:lnTo>
                      <a:pt x="8141" y="17500"/>
                    </a:lnTo>
                    <a:lnTo>
                      <a:pt x="8071" y="17493"/>
                    </a:lnTo>
                    <a:lnTo>
                      <a:pt x="8000" y="17485"/>
                    </a:lnTo>
                    <a:lnTo>
                      <a:pt x="7929" y="17476"/>
                    </a:lnTo>
                    <a:lnTo>
                      <a:pt x="7858" y="17467"/>
                    </a:lnTo>
                    <a:lnTo>
                      <a:pt x="7832" y="17672"/>
                    </a:lnTo>
                    <a:close/>
                    <a:moveTo>
                      <a:pt x="12333" y="17079"/>
                    </a:moveTo>
                    <a:lnTo>
                      <a:pt x="11928" y="16912"/>
                    </a:lnTo>
                    <a:lnTo>
                      <a:pt x="12095" y="16507"/>
                    </a:lnTo>
                    <a:lnTo>
                      <a:pt x="12175" y="16698"/>
                    </a:lnTo>
                    <a:lnTo>
                      <a:pt x="12239" y="16671"/>
                    </a:lnTo>
                    <a:lnTo>
                      <a:pt x="12303" y="16644"/>
                    </a:lnTo>
                    <a:lnTo>
                      <a:pt x="12367" y="16616"/>
                    </a:lnTo>
                    <a:lnTo>
                      <a:pt x="12430" y="16587"/>
                    </a:lnTo>
                    <a:lnTo>
                      <a:pt x="12493" y="16558"/>
                    </a:lnTo>
                    <a:lnTo>
                      <a:pt x="12555" y="16528"/>
                    </a:lnTo>
                    <a:lnTo>
                      <a:pt x="12618" y="16499"/>
                    </a:lnTo>
                    <a:lnTo>
                      <a:pt x="12680" y="16469"/>
                    </a:lnTo>
                    <a:lnTo>
                      <a:pt x="12741" y="16437"/>
                    </a:lnTo>
                    <a:lnTo>
                      <a:pt x="12803" y="16407"/>
                    </a:lnTo>
                    <a:lnTo>
                      <a:pt x="12864" y="16374"/>
                    </a:lnTo>
                    <a:lnTo>
                      <a:pt x="12924" y="16343"/>
                    </a:lnTo>
                    <a:lnTo>
                      <a:pt x="13044" y="16277"/>
                    </a:lnTo>
                    <a:lnTo>
                      <a:pt x="13163" y="16210"/>
                    </a:lnTo>
                    <a:lnTo>
                      <a:pt x="13280" y="16141"/>
                    </a:lnTo>
                    <a:lnTo>
                      <a:pt x="13396" y="16069"/>
                    </a:lnTo>
                    <a:lnTo>
                      <a:pt x="13510" y="15997"/>
                    </a:lnTo>
                    <a:lnTo>
                      <a:pt x="13623" y="15923"/>
                    </a:lnTo>
                    <a:lnTo>
                      <a:pt x="13734" y="15847"/>
                    </a:lnTo>
                    <a:lnTo>
                      <a:pt x="13844" y="15770"/>
                    </a:lnTo>
                    <a:lnTo>
                      <a:pt x="13952" y="15691"/>
                    </a:lnTo>
                    <a:lnTo>
                      <a:pt x="14059" y="15610"/>
                    </a:lnTo>
                    <a:lnTo>
                      <a:pt x="14184" y="15774"/>
                    </a:lnTo>
                    <a:lnTo>
                      <a:pt x="14075" y="15856"/>
                    </a:lnTo>
                    <a:lnTo>
                      <a:pt x="13964" y="15938"/>
                    </a:lnTo>
                    <a:lnTo>
                      <a:pt x="13852" y="16017"/>
                    </a:lnTo>
                    <a:lnTo>
                      <a:pt x="13738" y="16095"/>
                    </a:lnTo>
                    <a:lnTo>
                      <a:pt x="13681" y="16133"/>
                    </a:lnTo>
                    <a:lnTo>
                      <a:pt x="13622" y="16170"/>
                    </a:lnTo>
                    <a:lnTo>
                      <a:pt x="13564" y="16208"/>
                    </a:lnTo>
                    <a:lnTo>
                      <a:pt x="13506" y="16245"/>
                    </a:lnTo>
                    <a:lnTo>
                      <a:pt x="13446" y="16281"/>
                    </a:lnTo>
                    <a:lnTo>
                      <a:pt x="13387" y="16317"/>
                    </a:lnTo>
                    <a:lnTo>
                      <a:pt x="13327" y="16353"/>
                    </a:lnTo>
                    <a:lnTo>
                      <a:pt x="13267" y="16389"/>
                    </a:lnTo>
                    <a:lnTo>
                      <a:pt x="13206" y="16423"/>
                    </a:lnTo>
                    <a:lnTo>
                      <a:pt x="13145" y="16457"/>
                    </a:lnTo>
                    <a:lnTo>
                      <a:pt x="13084" y="16491"/>
                    </a:lnTo>
                    <a:lnTo>
                      <a:pt x="13022" y="16525"/>
                    </a:lnTo>
                    <a:lnTo>
                      <a:pt x="12960" y="16557"/>
                    </a:lnTo>
                    <a:lnTo>
                      <a:pt x="12897" y="16590"/>
                    </a:lnTo>
                    <a:lnTo>
                      <a:pt x="12835" y="16622"/>
                    </a:lnTo>
                    <a:lnTo>
                      <a:pt x="12772" y="16654"/>
                    </a:lnTo>
                    <a:lnTo>
                      <a:pt x="12708" y="16685"/>
                    </a:lnTo>
                    <a:lnTo>
                      <a:pt x="12644" y="16716"/>
                    </a:lnTo>
                    <a:lnTo>
                      <a:pt x="12580" y="16746"/>
                    </a:lnTo>
                    <a:lnTo>
                      <a:pt x="12516" y="16775"/>
                    </a:lnTo>
                    <a:lnTo>
                      <a:pt x="12451" y="16804"/>
                    </a:lnTo>
                    <a:lnTo>
                      <a:pt x="12385" y="16833"/>
                    </a:lnTo>
                    <a:lnTo>
                      <a:pt x="12320" y="16861"/>
                    </a:lnTo>
                    <a:lnTo>
                      <a:pt x="12253" y="16888"/>
                    </a:lnTo>
                    <a:lnTo>
                      <a:pt x="12333" y="17079"/>
                    </a:lnTo>
                    <a:close/>
                    <a:moveTo>
                      <a:pt x="15935" y="14316"/>
                    </a:moveTo>
                    <a:lnTo>
                      <a:pt x="15500" y="14373"/>
                    </a:lnTo>
                    <a:lnTo>
                      <a:pt x="15443" y="13939"/>
                    </a:lnTo>
                    <a:lnTo>
                      <a:pt x="15607" y="14064"/>
                    </a:lnTo>
                    <a:lnTo>
                      <a:pt x="15650" y="14008"/>
                    </a:lnTo>
                    <a:lnTo>
                      <a:pt x="15691" y="13953"/>
                    </a:lnTo>
                    <a:lnTo>
                      <a:pt x="15732" y="13897"/>
                    </a:lnTo>
                    <a:lnTo>
                      <a:pt x="15773" y="13840"/>
                    </a:lnTo>
                    <a:lnTo>
                      <a:pt x="15812" y="13784"/>
                    </a:lnTo>
                    <a:lnTo>
                      <a:pt x="15853" y="13727"/>
                    </a:lnTo>
                    <a:lnTo>
                      <a:pt x="15892" y="13670"/>
                    </a:lnTo>
                    <a:lnTo>
                      <a:pt x="15930" y="13613"/>
                    </a:lnTo>
                    <a:lnTo>
                      <a:pt x="15968" y="13555"/>
                    </a:lnTo>
                    <a:lnTo>
                      <a:pt x="16005" y="13498"/>
                    </a:lnTo>
                    <a:lnTo>
                      <a:pt x="16042" y="13439"/>
                    </a:lnTo>
                    <a:lnTo>
                      <a:pt x="16078" y="13382"/>
                    </a:lnTo>
                    <a:lnTo>
                      <a:pt x="16150" y="13264"/>
                    </a:lnTo>
                    <a:lnTo>
                      <a:pt x="16219" y="13148"/>
                    </a:lnTo>
                    <a:lnTo>
                      <a:pt x="16286" y="13029"/>
                    </a:lnTo>
                    <a:lnTo>
                      <a:pt x="16351" y="12910"/>
                    </a:lnTo>
                    <a:lnTo>
                      <a:pt x="16414" y="12790"/>
                    </a:lnTo>
                    <a:lnTo>
                      <a:pt x="16474" y="12669"/>
                    </a:lnTo>
                    <a:lnTo>
                      <a:pt x="16533" y="12547"/>
                    </a:lnTo>
                    <a:lnTo>
                      <a:pt x="16589" y="12425"/>
                    </a:lnTo>
                    <a:lnTo>
                      <a:pt x="16643" y="12303"/>
                    </a:lnTo>
                    <a:lnTo>
                      <a:pt x="16695" y="12179"/>
                    </a:lnTo>
                    <a:lnTo>
                      <a:pt x="16886" y="12259"/>
                    </a:lnTo>
                    <a:lnTo>
                      <a:pt x="16832" y="12385"/>
                    </a:lnTo>
                    <a:lnTo>
                      <a:pt x="16777" y="12510"/>
                    </a:lnTo>
                    <a:lnTo>
                      <a:pt x="16719" y="12636"/>
                    </a:lnTo>
                    <a:lnTo>
                      <a:pt x="16659" y="12761"/>
                    </a:lnTo>
                    <a:lnTo>
                      <a:pt x="16597" y="12884"/>
                    </a:lnTo>
                    <a:lnTo>
                      <a:pt x="16533" y="13006"/>
                    </a:lnTo>
                    <a:lnTo>
                      <a:pt x="16500" y="13068"/>
                    </a:lnTo>
                    <a:lnTo>
                      <a:pt x="16466" y="13129"/>
                    </a:lnTo>
                    <a:lnTo>
                      <a:pt x="16433" y="13189"/>
                    </a:lnTo>
                    <a:lnTo>
                      <a:pt x="16398" y="13250"/>
                    </a:lnTo>
                    <a:lnTo>
                      <a:pt x="16363" y="13310"/>
                    </a:lnTo>
                    <a:lnTo>
                      <a:pt x="16327" y="13371"/>
                    </a:lnTo>
                    <a:lnTo>
                      <a:pt x="16291" y="13430"/>
                    </a:lnTo>
                    <a:lnTo>
                      <a:pt x="16254" y="13491"/>
                    </a:lnTo>
                    <a:lnTo>
                      <a:pt x="16217" y="13550"/>
                    </a:lnTo>
                    <a:lnTo>
                      <a:pt x="16179" y="13610"/>
                    </a:lnTo>
                    <a:lnTo>
                      <a:pt x="16141" y="13668"/>
                    </a:lnTo>
                    <a:lnTo>
                      <a:pt x="16102" y="13728"/>
                    </a:lnTo>
                    <a:lnTo>
                      <a:pt x="16063" y="13786"/>
                    </a:lnTo>
                    <a:lnTo>
                      <a:pt x="16022" y="13844"/>
                    </a:lnTo>
                    <a:lnTo>
                      <a:pt x="15982" y="13903"/>
                    </a:lnTo>
                    <a:lnTo>
                      <a:pt x="15940" y="13960"/>
                    </a:lnTo>
                    <a:lnTo>
                      <a:pt x="15899" y="14018"/>
                    </a:lnTo>
                    <a:lnTo>
                      <a:pt x="15857" y="14075"/>
                    </a:lnTo>
                    <a:lnTo>
                      <a:pt x="15815" y="14133"/>
                    </a:lnTo>
                    <a:lnTo>
                      <a:pt x="15771" y="14190"/>
                    </a:lnTo>
                    <a:lnTo>
                      <a:pt x="15935" y="14316"/>
                    </a:lnTo>
                    <a:close/>
                    <a:moveTo>
                      <a:pt x="17672" y="10120"/>
                    </a:moveTo>
                    <a:lnTo>
                      <a:pt x="17325" y="10387"/>
                    </a:lnTo>
                    <a:lnTo>
                      <a:pt x="17058" y="10040"/>
                    </a:lnTo>
                    <a:lnTo>
                      <a:pt x="17262" y="10067"/>
                    </a:lnTo>
                    <a:lnTo>
                      <a:pt x="17271" y="9998"/>
                    </a:lnTo>
                    <a:lnTo>
                      <a:pt x="17280" y="9929"/>
                    </a:lnTo>
                    <a:lnTo>
                      <a:pt x="17287" y="9859"/>
                    </a:lnTo>
                    <a:lnTo>
                      <a:pt x="17295" y="9791"/>
                    </a:lnTo>
                    <a:lnTo>
                      <a:pt x="17301" y="9721"/>
                    </a:lnTo>
                    <a:lnTo>
                      <a:pt x="17307" y="9653"/>
                    </a:lnTo>
                    <a:lnTo>
                      <a:pt x="17312" y="9583"/>
                    </a:lnTo>
                    <a:lnTo>
                      <a:pt x="17317" y="9515"/>
                    </a:lnTo>
                    <a:lnTo>
                      <a:pt x="17325" y="9377"/>
                    </a:lnTo>
                    <a:lnTo>
                      <a:pt x="17330" y="9240"/>
                    </a:lnTo>
                    <a:lnTo>
                      <a:pt x="17333" y="9103"/>
                    </a:lnTo>
                    <a:lnTo>
                      <a:pt x="17334" y="8967"/>
                    </a:lnTo>
                    <a:lnTo>
                      <a:pt x="17333" y="8831"/>
                    </a:lnTo>
                    <a:lnTo>
                      <a:pt x="17329" y="8696"/>
                    </a:lnTo>
                    <a:lnTo>
                      <a:pt x="17324" y="8560"/>
                    </a:lnTo>
                    <a:lnTo>
                      <a:pt x="17316" y="8425"/>
                    </a:lnTo>
                    <a:lnTo>
                      <a:pt x="17306" y="8290"/>
                    </a:lnTo>
                    <a:lnTo>
                      <a:pt x="17293" y="8157"/>
                    </a:lnTo>
                    <a:lnTo>
                      <a:pt x="17279" y="8023"/>
                    </a:lnTo>
                    <a:lnTo>
                      <a:pt x="17263" y="7891"/>
                    </a:lnTo>
                    <a:lnTo>
                      <a:pt x="17467" y="7864"/>
                    </a:lnTo>
                    <a:lnTo>
                      <a:pt x="17484" y="8000"/>
                    </a:lnTo>
                    <a:lnTo>
                      <a:pt x="17499" y="8137"/>
                    </a:lnTo>
                    <a:lnTo>
                      <a:pt x="17511" y="8274"/>
                    </a:lnTo>
                    <a:lnTo>
                      <a:pt x="17522" y="8412"/>
                    </a:lnTo>
                    <a:lnTo>
                      <a:pt x="17530" y="8550"/>
                    </a:lnTo>
                    <a:lnTo>
                      <a:pt x="17536" y="8689"/>
                    </a:lnTo>
                    <a:lnTo>
                      <a:pt x="17538" y="8757"/>
                    </a:lnTo>
                    <a:lnTo>
                      <a:pt x="17539" y="8827"/>
                    </a:lnTo>
                    <a:lnTo>
                      <a:pt x="17540" y="8896"/>
                    </a:lnTo>
                    <a:lnTo>
                      <a:pt x="17540" y="8967"/>
                    </a:lnTo>
                    <a:lnTo>
                      <a:pt x="17540" y="9037"/>
                    </a:lnTo>
                    <a:lnTo>
                      <a:pt x="17539" y="9106"/>
                    </a:lnTo>
                    <a:lnTo>
                      <a:pt x="17538" y="9177"/>
                    </a:lnTo>
                    <a:lnTo>
                      <a:pt x="17537" y="9246"/>
                    </a:lnTo>
                    <a:lnTo>
                      <a:pt x="17533" y="9317"/>
                    </a:lnTo>
                    <a:lnTo>
                      <a:pt x="17531" y="9387"/>
                    </a:lnTo>
                    <a:lnTo>
                      <a:pt x="17527" y="9457"/>
                    </a:lnTo>
                    <a:lnTo>
                      <a:pt x="17522" y="9528"/>
                    </a:lnTo>
                    <a:lnTo>
                      <a:pt x="17518" y="9599"/>
                    </a:lnTo>
                    <a:lnTo>
                      <a:pt x="17512" y="9669"/>
                    </a:lnTo>
                    <a:lnTo>
                      <a:pt x="17507" y="9740"/>
                    </a:lnTo>
                    <a:lnTo>
                      <a:pt x="17500" y="9811"/>
                    </a:lnTo>
                    <a:lnTo>
                      <a:pt x="17493" y="9881"/>
                    </a:lnTo>
                    <a:lnTo>
                      <a:pt x="17485" y="9952"/>
                    </a:lnTo>
                    <a:lnTo>
                      <a:pt x="17476" y="10023"/>
                    </a:lnTo>
                    <a:lnTo>
                      <a:pt x="17467" y="10094"/>
                    </a:lnTo>
                    <a:lnTo>
                      <a:pt x="17672" y="10120"/>
                    </a:lnTo>
                    <a:close/>
                    <a:moveTo>
                      <a:pt x="17079" y="5619"/>
                    </a:moveTo>
                    <a:lnTo>
                      <a:pt x="16912" y="6024"/>
                    </a:lnTo>
                    <a:lnTo>
                      <a:pt x="16507" y="5857"/>
                    </a:lnTo>
                    <a:lnTo>
                      <a:pt x="16698" y="5777"/>
                    </a:lnTo>
                    <a:lnTo>
                      <a:pt x="16671" y="5713"/>
                    </a:lnTo>
                    <a:lnTo>
                      <a:pt x="16644" y="5649"/>
                    </a:lnTo>
                    <a:lnTo>
                      <a:pt x="16616" y="5585"/>
                    </a:lnTo>
                    <a:lnTo>
                      <a:pt x="16587" y="5522"/>
                    </a:lnTo>
                    <a:lnTo>
                      <a:pt x="16558" y="5459"/>
                    </a:lnTo>
                    <a:lnTo>
                      <a:pt x="16528" y="5397"/>
                    </a:lnTo>
                    <a:lnTo>
                      <a:pt x="16499" y="5334"/>
                    </a:lnTo>
                    <a:lnTo>
                      <a:pt x="16469" y="5272"/>
                    </a:lnTo>
                    <a:lnTo>
                      <a:pt x="16407" y="5149"/>
                    </a:lnTo>
                    <a:lnTo>
                      <a:pt x="16343" y="5028"/>
                    </a:lnTo>
                    <a:lnTo>
                      <a:pt x="16277" y="4908"/>
                    </a:lnTo>
                    <a:lnTo>
                      <a:pt x="16210" y="4789"/>
                    </a:lnTo>
                    <a:lnTo>
                      <a:pt x="16141" y="4672"/>
                    </a:lnTo>
                    <a:lnTo>
                      <a:pt x="16069" y="4556"/>
                    </a:lnTo>
                    <a:lnTo>
                      <a:pt x="15997" y="4442"/>
                    </a:lnTo>
                    <a:lnTo>
                      <a:pt x="15923" y="4329"/>
                    </a:lnTo>
                    <a:lnTo>
                      <a:pt x="15847" y="4218"/>
                    </a:lnTo>
                    <a:lnTo>
                      <a:pt x="15770" y="4108"/>
                    </a:lnTo>
                    <a:lnTo>
                      <a:pt x="15691" y="4000"/>
                    </a:lnTo>
                    <a:lnTo>
                      <a:pt x="15610" y="3893"/>
                    </a:lnTo>
                    <a:lnTo>
                      <a:pt x="15774" y="3768"/>
                    </a:lnTo>
                    <a:lnTo>
                      <a:pt x="15856" y="3877"/>
                    </a:lnTo>
                    <a:lnTo>
                      <a:pt x="15938" y="3988"/>
                    </a:lnTo>
                    <a:lnTo>
                      <a:pt x="16017" y="4100"/>
                    </a:lnTo>
                    <a:lnTo>
                      <a:pt x="16095" y="4214"/>
                    </a:lnTo>
                    <a:lnTo>
                      <a:pt x="16170" y="4330"/>
                    </a:lnTo>
                    <a:lnTo>
                      <a:pt x="16245" y="4446"/>
                    </a:lnTo>
                    <a:lnTo>
                      <a:pt x="16281" y="4506"/>
                    </a:lnTo>
                    <a:lnTo>
                      <a:pt x="16317" y="4565"/>
                    </a:lnTo>
                    <a:lnTo>
                      <a:pt x="16353" y="4625"/>
                    </a:lnTo>
                    <a:lnTo>
                      <a:pt x="16388" y="4685"/>
                    </a:lnTo>
                    <a:lnTo>
                      <a:pt x="16423" y="4746"/>
                    </a:lnTo>
                    <a:lnTo>
                      <a:pt x="16457" y="4807"/>
                    </a:lnTo>
                    <a:lnTo>
                      <a:pt x="16491" y="4868"/>
                    </a:lnTo>
                    <a:lnTo>
                      <a:pt x="16525" y="4930"/>
                    </a:lnTo>
                    <a:lnTo>
                      <a:pt x="16557" y="4992"/>
                    </a:lnTo>
                    <a:lnTo>
                      <a:pt x="16590" y="5055"/>
                    </a:lnTo>
                    <a:lnTo>
                      <a:pt x="16622" y="5117"/>
                    </a:lnTo>
                    <a:lnTo>
                      <a:pt x="16654" y="5180"/>
                    </a:lnTo>
                    <a:lnTo>
                      <a:pt x="16684" y="5244"/>
                    </a:lnTo>
                    <a:lnTo>
                      <a:pt x="16716" y="5308"/>
                    </a:lnTo>
                    <a:lnTo>
                      <a:pt x="16746" y="5372"/>
                    </a:lnTo>
                    <a:lnTo>
                      <a:pt x="16775" y="5436"/>
                    </a:lnTo>
                    <a:lnTo>
                      <a:pt x="16804" y="5501"/>
                    </a:lnTo>
                    <a:lnTo>
                      <a:pt x="16832" y="5567"/>
                    </a:lnTo>
                    <a:lnTo>
                      <a:pt x="16861" y="5632"/>
                    </a:lnTo>
                    <a:lnTo>
                      <a:pt x="16888" y="5699"/>
                    </a:lnTo>
                    <a:lnTo>
                      <a:pt x="17079" y="5619"/>
                    </a:lnTo>
                    <a:close/>
                    <a:moveTo>
                      <a:pt x="14316" y="2017"/>
                    </a:moveTo>
                    <a:lnTo>
                      <a:pt x="14373" y="2452"/>
                    </a:lnTo>
                    <a:lnTo>
                      <a:pt x="13939" y="2509"/>
                    </a:lnTo>
                    <a:lnTo>
                      <a:pt x="14064" y="2345"/>
                    </a:lnTo>
                    <a:lnTo>
                      <a:pt x="14008" y="2302"/>
                    </a:lnTo>
                    <a:lnTo>
                      <a:pt x="13952" y="2261"/>
                    </a:lnTo>
                    <a:lnTo>
                      <a:pt x="13897" y="2220"/>
                    </a:lnTo>
                    <a:lnTo>
                      <a:pt x="13840" y="2179"/>
                    </a:lnTo>
                    <a:lnTo>
                      <a:pt x="13784" y="2140"/>
                    </a:lnTo>
                    <a:lnTo>
                      <a:pt x="13727" y="2099"/>
                    </a:lnTo>
                    <a:lnTo>
                      <a:pt x="13670" y="2060"/>
                    </a:lnTo>
                    <a:lnTo>
                      <a:pt x="13613" y="2022"/>
                    </a:lnTo>
                    <a:lnTo>
                      <a:pt x="13498" y="1947"/>
                    </a:lnTo>
                    <a:lnTo>
                      <a:pt x="13382" y="1874"/>
                    </a:lnTo>
                    <a:lnTo>
                      <a:pt x="13264" y="1802"/>
                    </a:lnTo>
                    <a:lnTo>
                      <a:pt x="13148" y="1733"/>
                    </a:lnTo>
                    <a:lnTo>
                      <a:pt x="13029" y="1666"/>
                    </a:lnTo>
                    <a:lnTo>
                      <a:pt x="12910" y="1601"/>
                    </a:lnTo>
                    <a:lnTo>
                      <a:pt x="12790" y="1538"/>
                    </a:lnTo>
                    <a:lnTo>
                      <a:pt x="12669" y="1478"/>
                    </a:lnTo>
                    <a:lnTo>
                      <a:pt x="12547" y="1419"/>
                    </a:lnTo>
                    <a:lnTo>
                      <a:pt x="12425" y="1363"/>
                    </a:lnTo>
                    <a:lnTo>
                      <a:pt x="12303" y="1309"/>
                    </a:lnTo>
                    <a:lnTo>
                      <a:pt x="12179" y="1257"/>
                    </a:lnTo>
                    <a:lnTo>
                      <a:pt x="12259" y="1066"/>
                    </a:lnTo>
                    <a:lnTo>
                      <a:pt x="12385" y="1120"/>
                    </a:lnTo>
                    <a:lnTo>
                      <a:pt x="12510" y="1175"/>
                    </a:lnTo>
                    <a:lnTo>
                      <a:pt x="12636" y="1233"/>
                    </a:lnTo>
                    <a:lnTo>
                      <a:pt x="12761" y="1293"/>
                    </a:lnTo>
                    <a:lnTo>
                      <a:pt x="12884" y="1355"/>
                    </a:lnTo>
                    <a:lnTo>
                      <a:pt x="13006" y="1419"/>
                    </a:lnTo>
                    <a:lnTo>
                      <a:pt x="13068" y="1452"/>
                    </a:lnTo>
                    <a:lnTo>
                      <a:pt x="13129" y="1486"/>
                    </a:lnTo>
                    <a:lnTo>
                      <a:pt x="13189" y="1519"/>
                    </a:lnTo>
                    <a:lnTo>
                      <a:pt x="13250" y="1554"/>
                    </a:lnTo>
                    <a:lnTo>
                      <a:pt x="13310" y="1589"/>
                    </a:lnTo>
                    <a:lnTo>
                      <a:pt x="13371" y="1625"/>
                    </a:lnTo>
                    <a:lnTo>
                      <a:pt x="13430" y="1661"/>
                    </a:lnTo>
                    <a:lnTo>
                      <a:pt x="13491" y="1698"/>
                    </a:lnTo>
                    <a:lnTo>
                      <a:pt x="13550" y="1735"/>
                    </a:lnTo>
                    <a:lnTo>
                      <a:pt x="13609" y="1773"/>
                    </a:lnTo>
                    <a:lnTo>
                      <a:pt x="13668" y="1811"/>
                    </a:lnTo>
                    <a:lnTo>
                      <a:pt x="13728" y="1850"/>
                    </a:lnTo>
                    <a:lnTo>
                      <a:pt x="13786" y="1889"/>
                    </a:lnTo>
                    <a:lnTo>
                      <a:pt x="13844" y="1930"/>
                    </a:lnTo>
                    <a:lnTo>
                      <a:pt x="13903" y="1970"/>
                    </a:lnTo>
                    <a:lnTo>
                      <a:pt x="13960" y="2012"/>
                    </a:lnTo>
                    <a:lnTo>
                      <a:pt x="14018" y="2053"/>
                    </a:lnTo>
                    <a:lnTo>
                      <a:pt x="14075" y="2095"/>
                    </a:lnTo>
                    <a:lnTo>
                      <a:pt x="14133" y="2137"/>
                    </a:lnTo>
                    <a:lnTo>
                      <a:pt x="14190" y="2181"/>
                    </a:lnTo>
                    <a:lnTo>
                      <a:pt x="14316" y="2017"/>
                    </a:lnTo>
                    <a:close/>
                    <a:moveTo>
                      <a:pt x="5619" y="873"/>
                    </a:moveTo>
                    <a:lnTo>
                      <a:pt x="6024" y="1040"/>
                    </a:lnTo>
                    <a:lnTo>
                      <a:pt x="5857" y="1445"/>
                    </a:lnTo>
                    <a:lnTo>
                      <a:pt x="5777" y="1254"/>
                    </a:lnTo>
                    <a:lnTo>
                      <a:pt x="5713" y="1281"/>
                    </a:lnTo>
                    <a:lnTo>
                      <a:pt x="5649" y="1308"/>
                    </a:lnTo>
                    <a:lnTo>
                      <a:pt x="5585" y="1336"/>
                    </a:lnTo>
                    <a:lnTo>
                      <a:pt x="5522" y="1365"/>
                    </a:lnTo>
                    <a:lnTo>
                      <a:pt x="5459" y="1394"/>
                    </a:lnTo>
                    <a:lnTo>
                      <a:pt x="5396" y="1424"/>
                    </a:lnTo>
                    <a:lnTo>
                      <a:pt x="5334" y="1453"/>
                    </a:lnTo>
                    <a:lnTo>
                      <a:pt x="5272" y="1483"/>
                    </a:lnTo>
                    <a:lnTo>
                      <a:pt x="5211" y="1515"/>
                    </a:lnTo>
                    <a:lnTo>
                      <a:pt x="5149" y="1545"/>
                    </a:lnTo>
                    <a:lnTo>
                      <a:pt x="5088" y="1578"/>
                    </a:lnTo>
                    <a:lnTo>
                      <a:pt x="5028" y="1609"/>
                    </a:lnTo>
                    <a:lnTo>
                      <a:pt x="4908" y="1675"/>
                    </a:lnTo>
                    <a:lnTo>
                      <a:pt x="4789" y="1742"/>
                    </a:lnTo>
                    <a:lnTo>
                      <a:pt x="4672" y="1811"/>
                    </a:lnTo>
                    <a:lnTo>
                      <a:pt x="4556" y="1883"/>
                    </a:lnTo>
                    <a:lnTo>
                      <a:pt x="4442" y="1955"/>
                    </a:lnTo>
                    <a:lnTo>
                      <a:pt x="4329" y="2029"/>
                    </a:lnTo>
                    <a:lnTo>
                      <a:pt x="4218" y="2105"/>
                    </a:lnTo>
                    <a:lnTo>
                      <a:pt x="4108" y="2182"/>
                    </a:lnTo>
                    <a:lnTo>
                      <a:pt x="4000" y="2261"/>
                    </a:lnTo>
                    <a:lnTo>
                      <a:pt x="3893" y="2342"/>
                    </a:lnTo>
                    <a:lnTo>
                      <a:pt x="3768" y="2178"/>
                    </a:lnTo>
                    <a:lnTo>
                      <a:pt x="3877" y="2096"/>
                    </a:lnTo>
                    <a:lnTo>
                      <a:pt x="3988" y="2014"/>
                    </a:lnTo>
                    <a:lnTo>
                      <a:pt x="4100" y="1935"/>
                    </a:lnTo>
                    <a:lnTo>
                      <a:pt x="4214" y="1857"/>
                    </a:lnTo>
                    <a:lnTo>
                      <a:pt x="4271" y="1819"/>
                    </a:lnTo>
                    <a:lnTo>
                      <a:pt x="4330" y="1782"/>
                    </a:lnTo>
                    <a:lnTo>
                      <a:pt x="4388" y="1744"/>
                    </a:lnTo>
                    <a:lnTo>
                      <a:pt x="4446" y="1707"/>
                    </a:lnTo>
                    <a:lnTo>
                      <a:pt x="4506" y="1671"/>
                    </a:lnTo>
                    <a:lnTo>
                      <a:pt x="4565" y="1635"/>
                    </a:lnTo>
                    <a:lnTo>
                      <a:pt x="4625" y="1599"/>
                    </a:lnTo>
                    <a:lnTo>
                      <a:pt x="4685" y="1564"/>
                    </a:lnTo>
                    <a:lnTo>
                      <a:pt x="4746" y="1529"/>
                    </a:lnTo>
                    <a:lnTo>
                      <a:pt x="4807" y="1495"/>
                    </a:lnTo>
                    <a:lnTo>
                      <a:pt x="4868" y="1461"/>
                    </a:lnTo>
                    <a:lnTo>
                      <a:pt x="4930" y="1427"/>
                    </a:lnTo>
                    <a:lnTo>
                      <a:pt x="4992" y="1395"/>
                    </a:lnTo>
                    <a:lnTo>
                      <a:pt x="5055" y="1362"/>
                    </a:lnTo>
                    <a:lnTo>
                      <a:pt x="5117" y="1330"/>
                    </a:lnTo>
                    <a:lnTo>
                      <a:pt x="5180" y="1298"/>
                    </a:lnTo>
                    <a:lnTo>
                      <a:pt x="5244" y="1268"/>
                    </a:lnTo>
                    <a:lnTo>
                      <a:pt x="5308" y="1236"/>
                    </a:lnTo>
                    <a:lnTo>
                      <a:pt x="5372" y="1206"/>
                    </a:lnTo>
                    <a:lnTo>
                      <a:pt x="5436" y="1177"/>
                    </a:lnTo>
                    <a:lnTo>
                      <a:pt x="5501" y="1148"/>
                    </a:lnTo>
                    <a:lnTo>
                      <a:pt x="5567" y="1120"/>
                    </a:lnTo>
                    <a:lnTo>
                      <a:pt x="5632" y="1091"/>
                    </a:lnTo>
                    <a:lnTo>
                      <a:pt x="5699" y="1064"/>
                    </a:lnTo>
                    <a:lnTo>
                      <a:pt x="5619" y="873"/>
                    </a:lnTo>
                    <a:close/>
                    <a:moveTo>
                      <a:pt x="10120" y="281"/>
                    </a:moveTo>
                    <a:lnTo>
                      <a:pt x="10387" y="627"/>
                    </a:lnTo>
                    <a:lnTo>
                      <a:pt x="10040" y="894"/>
                    </a:lnTo>
                    <a:lnTo>
                      <a:pt x="10067" y="690"/>
                    </a:lnTo>
                    <a:lnTo>
                      <a:pt x="9998" y="681"/>
                    </a:lnTo>
                    <a:lnTo>
                      <a:pt x="9929" y="672"/>
                    </a:lnTo>
                    <a:lnTo>
                      <a:pt x="9859" y="665"/>
                    </a:lnTo>
                    <a:lnTo>
                      <a:pt x="9791" y="657"/>
                    </a:lnTo>
                    <a:lnTo>
                      <a:pt x="9721" y="651"/>
                    </a:lnTo>
                    <a:lnTo>
                      <a:pt x="9653" y="645"/>
                    </a:lnTo>
                    <a:lnTo>
                      <a:pt x="9583" y="640"/>
                    </a:lnTo>
                    <a:lnTo>
                      <a:pt x="9515" y="635"/>
                    </a:lnTo>
                    <a:lnTo>
                      <a:pt x="9377" y="627"/>
                    </a:lnTo>
                    <a:lnTo>
                      <a:pt x="9240" y="622"/>
                    </a:lnTo>
                    <a:lnTo>
                      <a:pt x="9103" y="619"/>
                    </a:lnTo>
                    <a:lnTo>
                      <a:pt x="8967" y="618"/>
                    </a:lnTo>
                    <a:lnTo>
                      <a:pt x="8831" y="619"/>
                    </a:lnTo>
                    <a:lnTo>
                      <a:pt x="8696" y="623"/>
                    </a:lnTo>
                    <a:lnTo>
                      <a:pt x="8560" y="628"/>
                    </a:lnTo>
                    <a:lnTo>
                      <a:pt x="8425" y="636"/>
                    </a:lnTo>
                    <a:lnTo>
                      <a:pt x="8290" y="646"/>
                    </a:lnTo>
                    <a:lnTo>
                      <a:pt x="8157" y="659"/>
                    </a:lnTo>
                    <a:lnTo>
                      <a:pt x="8023" y="673"/>
                    </a:lnTo>
                    <a:lnTo>
                      <a:pt x="7891" y="689"/>
                    </a:lnTo>
                    <a:lnTo>
                      <a:pt x="7864" y="485"/>
                    </a:lnTo>
                    <a:lnTo>
                      <a:pt x="8000" y="468"/>
                    </a:lnTo>
                    <a:lnTo>
                      <a:pt x="8137" y="453"/>
                    </a:lnTo>
                    <a:lnTo>
                      <a:pt x="8274" y="441"/>
                    </a:lnTo>
                    <a:lnTo>
                      <a:pt x="8412" y="430"/>
                    </a:lnTo>
                    <a:lnTo>
                      <a:pt x="8550" y="422"/>
                    </a:lnTo>
                    <a:lnTo>
                      <a:pt x="8688" y="416"/>
                    </a:lnTo>
                    <a:lnTo>
                      <a:pt x="8757" y="414"/>
                    </a:lnTo>
                    <a:lnTo>
                      <a:pt x="8827" y="413"/>
                    </a:lnTo>
                    <a:lnTo>
                      <a:pt x="8896" y="412"/>
                    </a:lnTo>
                    <a:lnTo>
                      <a:pt x="8967" y="412"/>
                    </a:lnTo>
                    <a:lnTo>
                      <a:pt x="9037" y="412"/>
                    </a:lnTo>
                    <a:lnTo>
                      <a:pt x="9106" y="413"/>
                    </a:lnTo>
                    <a:lnTo>
                      <a:pt x="9177" y="414"/>
                    </a:lnTo>
                    <a:lnTo>
                      <a:pt x="9246" y="415"/>
                    </a:lnTo>
                    <a:lnTo>
                      <a:pt x="9317" y="419"/>
                    </a:lnTo>
                    <a:lnTo>
                      <a:pt x="9387" y="421"/>
                    </a:lnTo>
                    <a:lnTo>
                      <a:pt x="9457" y="425"/>
                    </a:lnTo>
                    <a:lnTo>
                      <a:pt x="9528" y="430"/>
                    </a:lnTo>
                    <a:lnTo>
                      <a:pt x="9599" y="434"/>
                    </a:lnTo>
                    <a:lnTo>
                      <a:pt x="9669" y="440"/>
                    </a:lnTo>
                    <a:lnTo>
                      <a:pt x="9740" y="445"/>
                    </a:lnTo>
                    <a:lnTo>
                      <a:pt x="9811" y="452"/>
                    </a:lnTo>
                    <a:lnTo>
                      <a:pt x="9881" y="459"/>
                    </a:lnTo>
                    <a:lnTo>
                      <a:pt x="9952" y="467"/>
                    </a:lnTo>
                    <a:lnTo>
                      <a:pt x="10023" y="476"/>
                    </a:lnTo>
                    <a:lnTo>
                      <a:pt x="10094" y="485"/>
                    </a:lnTo>
                    <a:lnTo>
                      <a:pt x="10120" y="28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2488" y="2625"/>
                <a:ext cx="73" cy="66"/>
              </a:xfrm>
              <a:custGeom>
                <a:avLst/>
                <a:gdLst>
                  <a:gd name="T0" fmla="*/ 0 w 439"/>
                  <a:gd name="T1" fmla="*/ 0 h 399"/>
                  <a:gd name="T2" fmla="*/ 0 w 439"/>
                  <a:gd name="T3" fmla="*/ 0 h 399"/>
                  <a:gd name="T4" fmla="*/ 0 w 439"/>
                  <a:gd name="T5" fmla="*/ 0 h 399"/>
                  <a:gd name="T6" fmla="*/ 0 w 439"/>
                  <a:gd name="T7" fmla="*/ 0 h 399"/>
                  <a:gd name="T8" fmla="*/ 0 w 439"/>
                  <a:gd name="T9" fmla="*/ 0 h 399"/>
                  <a:gd name="T10" fmla="*/ 0 w 439"/>
                  <a:gd name="T11" fmla="*/ 0 h 399"/>
                  <a:gd name="T12" fmla="*/ 0 w 439"/>
                  <a:gd name="T13" fmla="*/ 0 h 399"/>
                  <a:gd name="T14" fmla="*/ 0 w 439"/>
                  <a:gd name="T15" fmla="*/ 0 h 399"/>
                  <a:gd name="T16" fmla="*/ 0 w 439"/>
                  <a:gd name="T17" fmla="*/ 0 h 399"/>
                  <a:gd name="T18" fmla="*/ 0 w 439"/>
                  <a:gd name="T19" fmla="*/ 0 h 399"/>
                  <a:gd name="T20" fmla="*/ 0 w 439"/>
                  <a:gd name="T21" fmla="*/ 0 h 399"/>
                  <a:gd name="T22" fmla="*/ 0 w 439"/>
                  <a:gd name="T23" fmla="*/ 0 h 399"/>
                  <a:gd name="T24" fmla="*/ 0 w 439"/>
                  <a:gd name="T25" fmla="*/ 0 h 399"/>
                  <a:gd name="T26" fmla="*/ 0 w 439"/>
                  <a:gd name="T27" fmla="*/ 0 h 399"/>
                  <a:gd name="T28" fmla="*/ 0 w 439"/>
                  <a:gd name="T29" fmla="*/ 0 h 399"/>
                  <a:gd name="T30" fmla="*/ 0 w 439"/>
                  <a:gd name="T31" fmla="*/ 0 h 399"/>
                  <a:gd name="T32" fmla="*/ 0 w 439"/>
                  <a:gd name="T33" fmla="*/ 0 h 399"/>
                  <a:gd name="T34" fmla="*/ 0 w 439"/>
                  <a:gd name="T35" fmla="*/ 0 h 3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9"/>
                  <a:gd name="T55" fmla="*/ 0 h 399"/>
                  <a:gd name="T56" fmla="*/ 439 w 439"/>
                  <a:gd name="T57" fmla="*/ 399 h 3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9" h="399">
                    <a:moveTo>
                      <a:pt x="439" y="318"/>
                    </a:moveTo>
                    <a:lnTo>
                      <a:pt x="392" y="399"/>
                    </a:lnTo>
                    <a:lnTo>
                      <a:pt x="340" y="353"/>
                    </a:lnTo>
                    <a:lnTo>
                      <a:pt x="289" y="304"/>
                    </a:lnTo>
                    <a:lnTo>
                      <a:pt x="238" y="256"/>
                    </a:lnTo>
                    <a:lnTo>
                      <a:pt x="189" y="207"/>
                    </a:lnTo>
                    <a:lnTo>
                      <a:pt x="141" y="156"/>
                    </a:lnTo>
                    <a:lnTo>
                      <a:pt x="92" y="105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52" y="43"/>
                    </a:lnTo>
                    <a:lnTo>
                      <a:pt x="106" y="86"/>
                    </a:lnTo>
                    <a:lnTo>
                      <a:pt x="158" y="127"/>
                    </a:lnTo>
                    <a:lnTo>
                      <a:pt x="213" y="167"/>
                    </a:lnTo>
                    <a:lnTo>
                      <a:pt x="268" y="207"/>
                    </a:lnTo>
                    <a:lnTo>
                      <a:pt x="325" y="245"/>
                    </a:lnTo>
                    <a:lnTo>
                      <a:pt x="382" y="282"/>
                    </a:lnTo>
                    <a:lnTo>
                      <a:pt x="439" y="318"/>
                    </a:lnTo>
                    <a:close/>
                  </a:path>
                </a:pathLst>
              </a:custGeom>
              <a:solidFill>
                <a:srgbClr val="66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2580" y="2695"/>
                <a:ext cx="283" cy="140"/>
              </a:xfrm>
              <a:custGeom>
                <a:avLst/>
                <a:gdLst>
                  <a:gd name="T0" fmla="*/ 0 w 1696"/>
                  <a:gd name="T1" fmla="*/ 0 h 838"/>
                  <a:gd name="T2" fmla="*/ 0 w 1696"/>
                  <a:gd name="T3" fmla="*/ 0 h 838"/>
                  <a:gd name="T4" fmla="*/ 0 w 1696"/>
                  <a:gd name="T5" fmla="*/ 0 h 838"/>
                  <a:gd name="T6" fmla="*/ 0 w 1696"/>
                  <a:gd name="T7" fmla="*/ 0 h 838"/>
                  <a:gd name="T8" fmla="*/ 0 w 1696"/>
                  <a:gd name="T9" fmla="*/ 0 h 838"/>
                  <a:gd name="T10" fmla="*/ 0 w 1696"/>
                  <a:gd name="T11" fmla="*/ 0 h 838"/>
                  <a:gd name="T12" fmla="*/ 0 w 1696"/>
                  <a:gd name="T13" fmla="*/ 0 h 838"/>
                  <a:gd name="T14" fmla="*/ 0 w 1696"/>
                  <a:gd name="T15" fmla="*/ 0 h 838"/>
                  <a:gd name="T16" fmla="*/ 0 w 1696"/>
                  <a:gd name="T17" fmla="*/ 0 h 838"/>
                  <a:gd name="T18" fmla="*/ 0 w 1696"/>
                  <a:gd name="T19" fmla="*/ 0 h 838"/>
                  <a:gd name="T20" fmla="*/ 0 w 1696"/>
                  <a:gd name="T21" fmla="*/ 0 h 838"/>
                  <a:gd name="T22" fmla="*/ 0 w 1696"/>
                  <a:gd name="T23" fmla="*/ 0 h 838"/>
                  <a:gd name="T24" fmla="*/ 0 w 1696"/>
                  <a:gd name="T25" fmla="*/ 0 h 838"/>
                  <a:gd name="T26" fmla="*/ 0 w 1696"/>
                  <a:gd name="T27" fmla="*/ 0 h 838"/>
                  <a:gd name="T28" fmla="*/ 0 w 1696"/>
                  <a:gd name="T29" fmla="*/ 0 h 838"/>
                  <a:gd name="T30" fmla="*/ 0 w 1696"/>
                  <a:gd name="T31" fmla="*/ 0 h 838"/>
                  <a:gd name="T32" fmla="*/ 0 w 1696"/>
                  <a:gd name="T33" fmla="*/ 0 h 838"/>
                  <a:gd name="T34" fmla="*/ 0 w 1696"/>
                  <a:gd name="T35" fmla="*/ 0 h 838"/>
                  <a:gd name="T36" fmla="*/ 0 w 1696"/>
                  <a:gd name="T37" fmla="*/ 0 h 838"/>
                  <a:gd name="T38" fmla="*/ 0 w 1696"/>
                  <a:gd name="T39" fmla="*/ 0 h 838"/>
                  <a:gd name="T40" fmla="*/ 0 w 1696"/>
                  <a:gd name="T41" fmla="*/ 0 h 838"/>
                  <a:gd name="T42" fmla="*/ 0 w 1696"/>
                  <a:gd name="T43" fmla="*/ 0 h 838"/>
                  <a:gd name="T44" fmla="*/ 0 w 1696"/>
                  <a:gd name="T45" fmla="*/ 0 h 838"/>
                  <a:gd name="T46" fmla="*/ 0 w 1696"/>
                  <a:gd name="T47" fmla="*/ 0 h 838"/>
                  <a:gd name="T48" fmla="*/ 0 w 1696"/>
                  <a:gd name="T49" fmla="*/ 0 h 838"/>
                  <a:gd name="T50" fmla="*/ 0 w 1696"/>
                  <a:gd name="T51" fmla="*/ 0 h 838"/>
                  <a:gd name="T52" fmla="*/ 0 w 1696"/>
                  <a:gd name="T53" fmla="*/ 0 h 838"/>
                  <a:gd name="T54" fmla="*/ 0 w 1696"/>
                  <a:gd name="T55" fmla="*/ 0 h 838"/>
                  <a:gd name="T56" fmla="*/ 0 w 1696"/>
                  <a:gd name="T57" fmla="*/ 0 h 838"/>
                  <a:gd name="T58" fmla="*/ 0 w 1696"/>
                  <a:gd name="T59" fmla="*/ 0 h 838"/>
                  <a:gd name="T60" fmla="*/ 0 w 1696"/>
                  <a:gd name="T61" fmla="*/ 0 h 838"/>
                  <a:gd name="T62" fmla="*/ 0 w 1696"/>
                  <a:gd name="T63" fmla="*/ 0 h 838"/>
                  <a:gd name="T64" fmla="*/ 0 w 1696"/>
                  <a:gd name="T65" fmla="*/ 0 h 8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96"/>
                  <a:gd name="T100" fmla="*/ 0 h 838"/>
                  <a:gd name="T101" fmla="*/ 1696 w 1696"/>
                  <a:gd name="T102" fmla="*/ 838 h 8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96" h="838">
                    <a:moveTo>
                      <a:pt x="0" y="110"/>
                    </a:moveTo>
                    <a:lnTo>
                      <a:pt x="64" y="0"/>
                    </a:lnTo>
                    <a:lnTo>
                      <a:pt x="110" y="25"/>
                    </a:lnTo>
                    <a:lnTo>
                      <a:pt x="156" y="48"/>
                    </a:lnTo>
                    <a:lnTo>
                      <a:pt x="204" y="72"/>
                    </a:lnTo>
                    <a:lnTo>
                      <a:pt x="251" y="94"/>
                    </a:lnTo>
                    <a:lnTo>
                      <a:pt x="298" y="117"/>
                    </a:lnTo>
                    <a:lnTo>
                      <a:pt x="346" y="137"/>
                    </a:lnTo>
                    <a:lnTo>
                      <a:pt x="394" y="158"/>
                    </a:lnTo>
                    <a:lnTo>
                      <a:pt x="443" y="179"/>
                    </a:lnTo>
                    <a:lnTo>
                      <a:pt x="491" y="198"/>
                    </a:lnTo>
                    <a:lnTo>
                      <a:pt x="540" y="216"/>
                    </a:lnTo>
                    <a:lnTo>
                      <a:pt x="589" y="234"/>
                    </a:lnTo>
                    <a:lnTo>
                      <a:pt x="640" y="251"/>
                    </a:lnTo>
                    <a:lnTo>
                      <a:pt x="690" y="267"/>
                    </a:lnTo>
                    <a:lnTo>
                      <a:pt x="741" y="283"/>
                    </a:lnTo>
                    <a:lnTo>
                      <a:pt x="791" y="299"/>
                    </a:lnTo>
                    <a:lnTo>
                      <a:pt x="842" y="312"/>
                    </a:lnTo>
                    <a:lnTo>
                      <a:pt x="894" y="327"/>
                    </a:lnTo>
                    <a:lnTo>
                      <a:pt x="945" y="339"/>
                    </a:lnTo>
                    <a:lnTo>
                      <a:pt x="997" y="351"/>
                    </a:lnTo>
                    <a:lnTo>
                      <a:pt x="1050" y="363"/>
                    </a:lnTo>
                    <a:lnTo>
                      <a:pt x="1102" y="373"/>
                    </a:lnTo>
                    <a:lnTo>
                      <a:pt x="1155" y="383"/>
                    </a:lnTo>
                    <a:lnTo>
                      <a:pt x="1208" y="392"/>
                    </a:lnTo>
                    <a:lnTo>
                      <a:pt x="1262" y="401"/>
                    </a:lnTo>
                    <a:lnTo>
                      <a:pt x="1314" y="407"/>
                    </a:lnTo>
                    <a:lnTo>
                      <a:pt x="1368" y="414"/>
                    </a:lnTo>
                    <a:lnTo>
                      <a:pt x="1422" y="421"/>
                    </a:lnTo>
                    <a:lnTo>
                      <a:pt x="1477" y="425"/>
                    </a:lnTo>
                    <a:lnTo>
                      <a:pt x="1531" y="430"/>
                    </a:lnTo>
                    <a:lnTo>
                      <a:pt x="1586" y="434"/>
                    </a:lnTo>
                    <a:lnTo>
                      <a:pt x="1641" y="437"/>
                    </a:lnTo>
                    <a:lnTo>
                      <a:pt x="1696" y="439"/>
                    </a:lnTo>
                    <a:lnTo>
                      <a:pt x="1696" y="838"/>
                    </a:lnTo>
                    <a:lnTo>
                      <a:pt x="1636" y="828"/>
                    </a:lnTo>
                    <a:lnTo>
                      <a:pt x="1578" y="818"/>
                    </a:lnTo>
                    <a:lnTo>
                      <a:pt x="1520" y="807"/>
                    </a:lnTo>
                    <a:lnTo>
                      <a:pt x="1461" y="795"/>
                    </a:lnTo>
                    <a:lnTo>
                      <a:pt x="1404" y="782"/>
                    </a:lnTo>
                    <a:lnTo>
                      <a:pt x="1346" y="768"/>
                    </a:lnTo>
                    <a:lnTo>
                      <a:pt x="1290" y="753"/>
                    </a:lnTo>
                    <a:lnTo>
                      <a:pt x="1232" y="737"/>
                    </a:lnTo>
                    <a:lnTo>
                      <a:pt x="1176" y="720"/>
                    </a:lnTo>
                    <a:lnTo>
                      <a:pt x="1120" y="703"/>
                    </a:lnTo>
                    <a:lnTo>
                      <a:pt x="1064" y="685"/>
                    </a:lnTo>
                    <a:lnTo>
                      <a:pt x="1009" y="666"/>
                    </a:lnTo>
                    <a:lnTo>
                      <a:pt x="954" y="645"/>
                    </a:lnTo>
                    <a:lnTo>
                      <a:pt x="900" y="624"/>
                    </a:lnTo>
                    <a:lnTo>
                      <a:pt x="846" y="602"/>
                    </a:lnTo>
                    <a:lnTo>
                      <a:pt x="793" y="579"/>
                    </a:lnTo>
                    <a:lnTo>
                      <a:pt x="740" y="556"/>
                    </a:lnTo>
                    <a:lnTo>
                      <a:pt x="687" y="532"/>
                    </a:lnTo>
                    <a:lnTo>
                      <a:pt x="634" y="506"/>
                    </a:lnTo>
                    <a:lnTo>
                      <a:pt x="583" y="480"/>
                    </a:lnTo>
                    <a:lnTo>
                      <a:pt x="532" y="453"/>
                    </a:lnTo>
                    <a:lnTo>
                      <a:pt x="481" y="427"/>
                    </a:lnTo>
                    <a:lnTo>
                      <a:pt x="430" y="398"/>
                    </a:lnTo>
                    <a:lnTo>
                      <a:pt x="381" y="369"/>
                    </a:lnTo>
                    <a:lnTo>
                      <a:pt x="331" y="339"/>
                    </a:lnTo>
                    <a:lnTo>
                      <a:pt x="283" y="309"/>
                    </a:lnTo>
                    <a:lnTo>
                      <a:pt x="235" y="277"/>
                    </a:lnTo>
                    <a:lnTo>
                      <a:pt x="187" y="245"/>
                    </a:lnTo>
                    <a:lnTo>
                      <a:pt x="140" y="212"/>
                    </a:lnTo>
                    <a:lnTo>
                      <a:pt x="92" y="179"/>
                    </a:lnTo>
                    <a:lnTo>
                      <a:pt x="46" y="145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99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2897" y="2695"/>
                <a:ext cx="321" cy="147"/>
              </a:xfrm>
              <a:custGeom>
                <a:avLst/>
                <a:gdLst>
                  <a:gd name="T0" fmla="*/ 0 w 1927"/>
                  <a:gd name="T1" fmla="*/ 0 h 879"/>
                  <a:gd name="T2" fmla="*/ 0 w 1927"/>
                  <a:gd name="T3" fmla="*/ 0 h 879"/>
                  <a:gd name="T4" fmla="*/ 0 w 1927"/>
                  <a:gd name="T5" fmla="*/ 0 h 879"/>
                  <a:gd name="T6" fmla="*/ 0 w 1927"/>
                  <a:gd name="T7" fmla="*/ 0 h 879"/>
                  <a:gd name="T8" fmla="*/ 0 w 1927"/>
                  <a:gd name="T9" fmla="*/ 0 h 879"/>
                  <a:gd name="T10" fmla="*/ 0 w 1927"/>
                  <a:gd name="T11" fmla="*/ 0 h 879"/>
                  <a:gd name="T12" fmla="*/ 0 w 1927"/>
                  <a:gd name="T13" fmla="*/ 0 h 879"/>
                  <a:gd name="T14" fmla="*/ 0 w 1927"/>
                  <a:gd name="T15" fmla="*/ 0 h 879"/>
                  <a:gd name="T16" fmla="*/ 0 w 1927"/>
                  <a:gd name="T17" fmla="*/ 0 h 879"/>
                  <a:gd name="T18" fmla="*/ 0 w 1927"/>
                  <a:gd name="T19" fmla="*/ 0 h 879"/>
                  <a:gd name="T20" fmla="*/ 0 w 1927"/>
                  <a:gd name="T21" fmla="*/ 0 h 879"/>
                  <a:gd name="T22" fmla="*/ 0 w 1927"/>
                  <a:gd name="T23" fmla="*/ 0 h 879"/>
                  <a:gd name="T24" fmla="*/ 0 w 1927"/>
                  <a:gd name="T25" fmla="*/ 0 h 879"/>
                  <a:gd name="T26" fmla="*/ 0 w 1927"/>
                  <a:gd name="T27" fmla="*/ 0 h 879"/>
                  <a:gd name="T28" fmla="*/ 0 w 1927"/>
                  <a:gd name="T29" fmla="*/ 0 h 879"/>
                  <a:gd name="T30" fmla="*/ 0 w 1927"/>
                  <a:gd name="T31" fmla="*/ 0 h 879"/>
                  <a:gd name="T32" fmla="*/ 0 w 1927"/>
                  <a:gd name="T33" fmla="*/ 0 h 879"/>
                  <a:gd name="T34" fmla="*/ 0 w 1927"/>
                  <a:gd name="T35" fmla="*/ 0 h 879"/>
                  <a:gd name="T36" fmla="*/ 0 w 1927"/>
                  <a:gd name="T37" fmla="*/ 0 h 879"/>
                  <a:gd name="T38" fmla="*/ 0 w 1927"/>
                  <a:gd name="T39" fmla="*/ 0 h 879"/>
                  <a:gd name="T40" fmla="*/ 0 w 1927"/>
                  <a:gd name="T41" fmla="*/ 0 h 879"/>
                  <a:gd name="T42" fmla="*/ 0 w 1927"/>
                  <a:gd name="T43" fmla="*/ 0 h 879"/>
                  <a:gd name="T44" fmla="*/ 0 w 1927"/>
                  <a:gd name="T45" fmla="*/ 0 h 879"/>
                  <a:gd name="T46" fmla="*/ 0 w 1927"/>
                  <a:gd name="T47" fmla="*/ 0 h 879"/>
                  <a:gd name="T48" fmla="*/ 0 w 1927"/>
                  <a:gd name="T49" fmla="*/ 0 h 879"/>
                  <a:gd name="T50" fmla="*/ 0 w 1927"/>
                  <a:gd name="T51" fmla="*/ 0 h 879"/>
                  <a:gd name="T52" fmla="*/ 0 w 1927"/>
                  <a:gd name="T53" fmla="*/ 0 h 879"/>
                  <a:gd name="T54" fmla="*/ 0 w 1927"/>
                  <a:gd name="T55" fmla="*/ 0 h 879"/>
                  <a:gd name="T56" fmla="*/ 0 w 1927"/>
                  <a:gd name="T57" fmla="*/ 0 h 879"/>
                  <a:gd name="T58" fmla="*/ 0 w 1927"/>
                  <a:gd name="T59" fmla="*/ 0 h 879"/>
                  <a:gd name="T60" fmla="*/ 0 w 1927"/>
                  <a:gd name="T61" fmla="*/ 0 h 879"/>
                  <a:gd name="T62" fmla="*/ 0 w 1927"/>
                  <a:gd name="T63" fmla="*/ 0 h 879"/>
                  <a:gd name="T64" fmla="*/ 0 w 1927"/>
                  <a:gd name="T65" fmla="*/ 0 h 879"/>
                  <a:gd name="T66" fmla="*/ 0 w 1927"/>
                  <a:gd name="T67" fmla="*/ 0 h 879"/>
                  <a:gd name="T68" fmla="*/ 0 w 1927"/>
                  <a:gd name="T69" fmla="*/ 0 h 879"/>
                  <a:gd name="T70" fmla="*/ 0 w 1927"/>
                  <a:gd name="T71" fmla="*/ 0 h 879"/>
                  <a:gd name="T72" fmla="*/ 0 w 1927"/>
                  <a:gd name="T73" fmla="*/ 0 h 8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27"/>
                  <a:gd name="T112" fmla="*/ 0 h 879"/>
                  <a:gd name="T113" fmla="*/ 1927 w 1927"/>
                  <a:gd name="T114" fmla="*/ 879 h 8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27" h="879">
                    <a:moveTo>
                      <a:pt x="0" y="863"/>
                    </a:moveTo>
                    <a:lnTo>
                      <a:pt x="0" y="439"/>
                    </a:lnTo>
                    <a:lnTo>
                      <a:pt x="55" y="437"/>
                    </a:lnTo>
                    <a:lnTo>
                      <a:pt x="110" y="434"/>
                    </a:lnTo>
                    <a:lnTo>
                      <a:pt x="165" y="430"/>
                    </a:lnTo>
                    <a:lnTo>
                      <a:pt x="219" y="425"/>
                    </a:lnTo>
                    <a:lnTo>
                      <a:pt x="274" y="421"/>
                    </a:lnTo>
                    <a:lnTo>
                      <a:pt x="328" y="414"/>
                    </a:lnTo>
                    <a:lnTo>
                      <a:pt x="382" y="407"/>
                    </a:lnTo>
                    <a:lnTo>
                      <a:pt x="434" y="401"/>
                    </a:lnTo>
                    <a:lnTo>
                      <a:pt x="488" y="392"/>
                    </a:lnTo>
                    <a:lnTo>
                      <a:pt x="541" y="383"/>
                    </a:lnTo>
                    <a:lnTo>
                      <a:pt x="594" y="373"/>
                    </a:lnTo>
                    <a:lnTo>
                      <a:pt x="646" y="363"/>
                    </a:lnTo>
                    <a:lnTo>
                      <a:pt x="699" y="351"/>
                    </a:lnTo>
                    <a:lnTo>
                      <a:pt x="751" y="339"/>
                    </a:lnTo>
                    <a:lnTo>
                      <a:pt x="802" y="327"/>
                    </a:lnTo>
                    <a:lnTo>
                      <a:pt x="854" y="312"/>
                    </a:lnTo>
                    <a:lnTo>
                      <a:pt x="905" y="299"/>
                    </a:lnTo>
                    <a:lnTo>
                      <a:pt x="955" y="283"/>
                    </a:lnTo>
                    <a:lnTo>
                      <a:pt x="1006" y="267"/>
                    </a:lnTo>
                    <a:lnTo>
                      <a:pt x="1056" y="251"/>
                    </a:lnTo>
                    <a:lnTo>
                      <a:pt x="1107" y="234"/>
                    </a:lnTo>
                    <a:lnTo>
                      <a:pt x="1156" y="216"/>
                    </a:lnTo>
                    <a:lnTo>
                      <a:pt x="1205" y="198"/>
                    </a:lnTo>
                    <a:lnTo>
                      <a:pt x="1253" y="179"/>
                    </a:lnTo>
                    <a:lnTo>
                      <a:pt x="1302" y="158"/>
                    </a:lnTo>
                    <a:lnTo>
                      <a:pt x="1350" y="137"/>
                    </a:lnTo>
                    <a:lnTo>
                      <a:pt x="1398" y="117"/>
                    </a:lnTo>
                    <a:lnTo>
                      <a:pt x="1445" y="94"/>
                    </a:lnTo>
                    <a:lnTo>
                      <a:pt x="1492" y="72"/>
                    </a:lnTo>
                    <a:lnTo>
                      <a:pt x="1540" y="48"/>
                    </a:lnTo>
                    <a:lnTo>
                      <a:pt x="1586" y="25"/>
                    </a:lnTo>
                    <a:lnTo>
                      <a:pt x="1632" y="0"/>
                    </a:lnTo>
                    <a:lnTo>
                      <a:pt x="1927" y="512"/>
                    </a:lnTo>
                    <a:lnTo>
                      <a:pt x="1882" y="533"/>
                    </a:lnTo>
                    <a:lnTo>
                      <a:pt x="1836" y="554"/>
                    </a:lnTo>
                    <a:lnTo>
                      <a:pt x="1790" y="575"/>
                    </a:lnTo>
                    <a:lnTo>
                      <a:pt x="1744" y="595"/>
                    </a:lnTo>
                    <a:lnTo>
                      <a:pt x="1697" y="614"/>
                    </a:lnTo>
                    <a:lnTo>
                      <a:pt x="1650" y="633"/>
                    </a:lnTo>
                    <a:lnTo>
                      <a:pt x="1602" y="651"/>
                    </a:lnTo>
                    <a:lnTo>
                      <a:pt x="1555" y="668"/>
                    </a:lnTo>
                    <a:lnTo>
                      <a:pt x="1507" y="685"/>
                    </a:lnTo>
                    <a:lnTo>
                      <a:pt x="1459" y="700"/>
                    </a:lnTo>
                    <a:lnTo>
                      <a:pt x="1411" y="716"/>
                    </a:lnTo>
                    <a:lnTo>
                      <a:pt x="1362" y="731"/>
                    </a:lnTo>
                    <a:lnTo>
                      <a:pt x="1313" y="745"/>
                    </a:lnTo>
                    <a:lnTo>
                      <a:pt x="1264" y="759"/>
                    </a:lnTo>
                    <a:lnTo>
                      <a:pt x="1214" y="771"/>
                    </a:lnTo>
                    <a:lnTo>
                      <a:pt x="1164" y="783"/>
                    </a:lnTo>
                    <a:lnTo>
                      <a:pt x="1114" y="795"/>
                    </a:lnTo>
                    <a:lnTo>
                      <a:pt x="1064" y="805"/>
                    </a:lnTo>
                    <a:lnTo>
                      <a:pt x="1013" y="815"/>
                    </a:lnTo>
                    <a:lnTo>
                      <a:pt x="962" y="824"/>
                    </a:lnTo>
                    <a:lnTo>
                      <a:pt x="911" y="833"/>
                    </a:lnTo>
                    <a:lnTo>
                      <a:pt x="860" y="841"/>
                    </a:lnTo>
                    <a:lnTo>
                      <a:pt x="808" y="847"/>
                    </a:lnTo>
                    <a:lnTo>
                      <a:pt x="756" y="854"/>
                    </a:lnTo>
                    <a:lnTo>
                      <a:pt x="705" y="860"/>
                    </a:lnTo>
                    <a:lnTo>
                      <a:pt x="652" y="864"/>
                    </a:lnTo>
                    <a:lnTo>
                      <a:pt x="600" y="869"/>
                    </a:lnTo>
                    <a:lnTo>
                      <a:pt x="548" y="872"/>
                    </a:lnTo>
                    <a:lnTo>
                      <a:pt x="495" y="874"/>
                    </a:lnTo>
                    <a:lnTo>
                      <a:pt x="441" y="876"/>
                    </a:lnTo>
                    <a:lnTo>
                      <a:pt x="388" y="878"/>
                    </a:lnTo>
                    <a:lnTo>
                      <a:pt x="335" y="879"/>
                    </a:lnTo>
                    <a:lnTo>
                      <a:pt x="293" y="878"/>
                    </a:lnTo>
                    <a:lnTo>
                      <a:pt x="250" y="878"/>
                    </a:lnTo>
                    <a:lnTo>
                      <a:pt x="209" y="876"/>
                    </a:lnTo>
                    <a:lnTo>
                      <a:pt x="166" y="874"/>
                    </a:lnTo>
                    <a:lnTo>
                      <a:pt x="125" y="872"/>
                    </a:lnTo>
                    <a:lnTo>
                      <a:pt x="83" y="870"/>
                    </a:lnTo>
                    <a:lnTo>
                      <a:pt x="42" y="866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CC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3199" y="2479"/>
                <a:ext cx="285" cy="285"/>
              </a:xfrm>
              <a:custGeom>
                <a:avLst/>
                <a:gdLst>
                  <a:gd name="T0" fmla="*/ 0 w 1713"/>
                  <a:gd name="T1" fmla="*/ 0 h 1713"/>
                  <a:gd name="T2" fmla="*/ 0 w 1713"/>
                  <a:gd name="T3" fmla="*/ 0 h 1713"/>
                  <a:gd name="T4" fmla="*/ 0 w 1713"/>
                  <a:gd name="T5" fmla="*/ 0 h 1713"/>
                  <a:gd name="T6" fmla="*/ 0 w 1713"/>
                  <a:gd name="T7" fmla="*/ 0 h 1713"/>
                  <a:gd name="T8" fmla="*/ 0 w 1713"/>
                  <a:gd name="T9" fmla="*/ 0 h 1713"/>
                  <a:gd name="T10" fmla="*/ 0 w 1713"/>
                  <a:gd name="T11" fmla="*/ 0 h 1713"/>
                  <a:gd name="T12" fmla="*/ 0 w 1713"/>
                  <a:gd name="T13" fmla="*/ 0 h 1713"/>
                  <a:gd name="T14" fmla="*/ 0 w 1713"/>
                  <a:gd name="T15" fmla="*/ 0 h 1713"/>
                  <a:gd name="T16" fmla="*/ 0 w 1713"/>
                  <a:gd name="T17" fmla="*/ 0 h 1713"/>
                  <a:gd name="T18" fmla="*/ 0 w 1713"/>
                  <a:gd name="T19" fmla="*/ 0 h 1713"/>
                  <a:gd name="T20" fmla="*/ 0 w 1713"/>
                  <a:gd name="T21" fmla="*/ 0 h 1713"/>
                  <a:gd name="T22" fmla="*/ 0 w 1713"/>
                  <a:gd name="T23" fmla="*/ 0 h 1713"/>
                  <a:gd name="T24" fmla="*/ 0 w 1713"/>
                  <a:gd name="T25" fmla="*/ 0 h 1713"/>
                  <a:gd name="T26" fmla="*/ 0 w 1713"/>
                  <a:gd name="T27" fmla="*/ 0 h 1713"/>
                  <a:gd name="T28" fmla="*/ 0 w 1713"/>
                  <a:gd name="T29" fmla="*/ 0 h 1713"/>
                  <a:gd name="T30" fmla="*/ 0 w 1713"/>
                  <a:gd name="T31" fmla="*/ 0 h 1713"/>
                  <a:gd name="T32" fmla="*/ 0 w 1713"/>
                  <a:gd name="T33" fmla="*/ 0 h 1713"/>
                  <a:gd name="T34" fmla="*/ 0 w 1713"/>
                  <a:gd name="T35" fmla="*/ 0 h 1713"/>
                  <a:gd name="T36" fmla="*/ 0 w 1713"/>
                  <a:gd name="T37" fmla="*/ 0 h 1713"/>
                  <a:gd name="T38" fmla="*/ 0 w 1713"/>
                  <a:gd name="T39" fmla="*/ 0 h 1713"/>
                  <a:gd name="T40" fmla="*/ 0 w 1713"/>
                  <a:gd name="T41" fmla="*/ 0 h 1713"/>
                  <a:gd name="T42" fmla="*/ 0 w 1713"/>
                  <a:gd name="T43" fmla="*/ 0 h 1713"/>
                  <a:gd name="T44" fmla="*/ 0 w 1713"/>
                  <a:gd name="T45" fmla="*/ 0 h 1713"/>
                  <a:gd name="T46" fmla="*/ 0 w 1713"/>
                  <a:gd name="T47" fmla="*/ 0 h 1713"/>
                  <a:gd name="T48" fmla="*/ 0 w 1713"/>
                  <a:gd name="T49" fmla="*/ 0 h 1713"/>
                  <a:gd name="T50" fmla="*/ 0 w 1713"/>
                  <a:gd name="T51" fmla="*/ 0 h 1713"/>
                  <a:gd name="T52" fmla="*/ 0 w 1713"/>
                  <a:gd name="T53" fmla="*/ 0 h 1713"/>
                  <a:gd name="T54" fmla="*/ 0 w 1713"/>
                  <a:gd name="T55" fmla="*/ 0 h 1713"/>
                  <a:gd name="T56" fmla="*/ 0 w 1713"/>
                  <a:gd name="T57" fmla="*/ 0 h 1713"/>
                  <a:gd name="T58" fmla="*/ 0 w 1713"/>
                  <a:gd name="T59" fmla="*/ 0 h 1713"/>
                  <a:gd name="T60" fmla="*/ 0 w 1713"/>
                  <a:gd name="T61" fmla="*/ 0 h 1713"/>
                  <a:gd name="T62" fmla="*/ 0 w 1713"/>
                  <a:gd name="T63" fmla="*/ 0 h 1713"/>
                  <a:gd name="T64" fmla="*/ 0 w 1713"/>
                  <a:gd name="T65" fmla="*/ 0 h 17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3"/>
                  <a:gd name="T100" fmla="*/ 0 h 1713"/>
                  <a:gd name="T101" fmla="*/ 1713 w 1713"/>
                  <a:gd name="T102" fmla="*/ 1713 h 17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3" h="1713">
                    <a:moveTo>
                      <a:pt x="300" y="1713"/>
                    </a:moveTo>
                    <a:lnTo>
                      <a:pt x="0" y="1194"/>
                    </a:lnTo>
                    <a:lnTo>
                      <a:pt x="45" y="1166"/>
                    </a:lnTo>
                    <a:lnTo>
                      <a:pt x="90" y="1137"/>
                    </a:lnTo>
                    <a:lnTo>
                      <a:pt x="135" y="1107"/>
                    </a:lnTo>
                    <a:lnTo>
                      <a:pt x="178" y="1077"/>
                    </a:lnTo>
                    <a:lnTo>
                      <a:pt x="222" y="1046"/>
                    </a:lnTo>
                    <a:lnTo>
                      <a:pt x="265" y="1014"/>
                    </a:lnTo>
                    <a:lnTo>
                      <a:pt x="307" y="982"/>
                    </a:lnTo>
                    <a:lnTo>
                      <a:pt x="349" y="949"/>
                    </a:lnTo>
                    <a:lnTo>
                      <a:pt x="390" y="916"/>
                    </a:lnTo>
                    <a:lnTo>
                      <a:pt x="432" y="882"/>
                    </a:lnTo>
                    <a:lnTo>
                      <a:pt x="472" y="847"/>
                    </a:lnTo>
                    <a:lnTo>
                      <a:pt x="512" y="812"/>
                    </a:lnTo>
                    <a:lnTo>
                      <a:pt x="551" y="776"/>
                    </a:lnTo>
                    <a:lnTo>
                      <a:pt x="590" y="741"/>
                    </a:lnTo>
                    <a:lnTo>
                      <a:pt x="628" y="704"/>
                    </a:lnTo>
                    <a:lnTo>
                      <a:pt x="666" y="666"/>
                    </a:lnTo>
                    <a:lnTo>
                      <a:pt x="704" y="628"/>
                    </a:lnTo>
                    <a:lnTo>
                      <a:pt x="741" y="590"/>
                    </a:lnTo>
                    <a:lnTo>
                      <a:pt x="776" y="551"/>
                    </a:lnTo>
                    <a:lnTo>
                      <a:pt x="812" y="512"/>
                    </a:lnTo>
                    <a:lnTo>
                      <a:pt x="847" y="472"/>
                    </a:lnTo>
                    <a:lnTo>
                      <a:pt x="882" y="432"/>
                    </a:lnTo>
                    <a:lnTo>
                      <a:pt x="916" y="390"/>
                    </a:lnTo>
                    <a:lnTo>
                      <a:pt x="949" y="349"/>
                    </a:lnTo>
                    <a:lnTo>
                      <a:pt x="982" y="307"/>
                    </a:lnTo>
                    <a:lnTo>
                      <a:pt x="1014" y="265"/>
                    </a:lnTo>
                    <a:lnTo>
                      <a:pt x="1046" y="222"/>
                    </a:lnTo>
                    <a:lnTo>
                      <a:pt x="1077" y="178"/>
                    </a:lnTo>
                    <a:lnTo>
                      <a:pt x="1107" y="135"/>
                    </a:lnTo>
                    <a:lnTo>
                      <a:pt x="1137" y="90"/>
                    </a:lnTo>
                    <a:lnTo>
                      <a:pt x="1166" y="45"/>
                    </a:lnTo>
                    <a:lnTo>
                      <a:pt x="1194" y="0"/>
                    </a:lnTo>
                    <a:lnTo>
                      <a:pt x="1713" y="300"/>
                    </a:lnTo>
                    <a:lnTo>
                      <a:pt x="1682" y="356"/>
                    </a:lnTo>
                    <a:lnTo>
                      <a:pt x="1649" y="410"/>
                    </a:lnTo>
                    <a:lnTo>
                      <a:pt x="1617" y="463"/>
                    </a:lnTo>
                    <a:lnTo>
                      <a:pt x="1582" y="517"/>
                    </a:lnTo>
                    <a:lnTo>
                      <a:pt x="1547" y="570"/>
                    </a:lnTo>
                    <a:lnTo>
                      <a:pt x="1511" y="622"/>
                    </a:lnTo>
                    <a:lnTo>
                      <a:pt x="1474" y="673"/>
                    </a:lnTo>
                    <a:lnTo>
                      <a:pt x="1436" y="724"/>
                    </a:lnTo>
                    <a:lnTo>
                      <a:pt x="1398" y="774"/>
                    </a:lnTo>
                    <a:lnTo>
                      <a:pt x="1359" y="824"/>
                    </a:lnTo>
                    <a:lnTo>
                      <a:pt x="1318" y="872"/>
                    </a:lnTo>
                    <a:lnTo>
                      <a:pt x="1277" y="920"/>
                    </a:lnTo>
                    <a:lnTo>
                      <a:pt x="1235" y="967"/>
                    </a:lnTo>
                    <a:lnTo>
                      <a:pt x="1193" y="1014"/>
                    </a:lnTo>
                    <a:lnTo>
                      <a:pt x="1149" y="1059"/>
                    </a:lnTo>
                    <a:lnTo>
                      <a:pt x="1104" y="1104"/>
                    </a:lnTo>
                    <a:lnTo>
                      <a:pt x="1059" y="1149"/>
                    </a:lnTo>
                    <a:lnTo>
                      <a:pt x="1014" y="1193"/>
                    </a:lnTo>
                    <a:lnTo>
                      <a:pt x="967" y="1235"/>
                    </a:lnTo>
                    <a:lnTo>
                      <a:pt x="920" y="1277"/>
                    </a:lnTo>
                    <a:lnTo>
                      <a:pt x="872" y="1318"/>
                    </a:lnTo>
                    <a:lnTo>
                      <a:pt x="824" y="1359"/>
                    </a:lnTo>
                    <a:lnTo>
                      <a:pt x="774" y="1398"/>
                    </a:lnTo>
                    <a:lnTo>
                      <a:pt x="724" y="1436"/>
                    </a:lnTo>
                    <a:lnTo>
                      <a:pt x="673" y="1474"/>
                    </a:lnTo>
                    <a:lnTo>
                      <a:pt x="622" y="1511"/>
                    </a:lnTo>
                    <a:lnTo>
                      <a:pt x="570" y="1547"/>
                    </a:lnTo>
                    <a:lnTo>
                      <a:pt x="517" y="1582"/>
                    </a:lnTo>
                    <a:lnTo>
                      <a:pt x="463" y="1617"/>
                    </a:lnTo>
                    <a:lnTo>
                      <a:pt x="410" y="1649"/>
                    </a:lnTo>
                    <a:lnTo>
                      <a:pt x="356" y="1682"/>
                    </a:lnTo>
                    <a:lnTo>
                      <a:pt x="300" y="1713"/>
                    </a:lnTo>
                    <a:close/>
                  </a:path>
                </a:pathLst>
              </a:custGeom>
              <a:solidFill>
                <a:srgbClr val="CC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415" y="2177"/>
                <a:ext cx="147" cy="321"/>
              </a:xfrm>
              <a:custGeom>
                <a:avLst/>
                <a:gdLst>
                  <a:gd name="T0" fmla="*/ 0 w 879"/>
                  <a:gd name="T1" fmla="*/ 0 h 1927"/>
                  <a:gd name="T2" fmla="*/ 0 w 879"/>
                  <a:gd name="T3" fmla="*/ 0 h 1927"/>
                  <a:gd name="T4" fmla="*/ 0 w 879"/>
                  <a:gd name="T5" fmla="*/ 0 h 1927"/>
                  <a:gd name="T6" fmla="*/ 0 w 879"/>
                  <a:gd name="T7" fmla="*/ 0 h 1927"/>
                  <a:gd name="T8" fmla="*/ 0 w 879"/>
                  <a:gd name="T9" fmla="*/ 0 h 1927"/>
                  <a:gd name="T10" fmla="*/ 0 w 879"/>
                  <a:gd name="T11" fmla="*/ 0 h 1927"/>
                  <a:gd name="T12" fmla="*/ 0 w 879"/>
                  <a:gd name="T13" fmla="*/ 0 h 1927"/>
                  <a:gd name="T14" fmla="*/ 0 w 879"/>
                  <a:gd name="T15" fmla="*/ 0 h 1927"/>
                  <a:gd name="T16" fmla="*/ 0 w 879"/>
                  <a:gd name="T17" fmla="*/ 0 h 1927"/>
                  <a:gd name="T18" fmla="*/ 0 w 879"/>
                  <a:gd name="T19" fmla="*/ 0 h 1927"/>
                  <a:gd name="T20" fmla="*/ 0 w 879"/>
                  <a:gd name="T21" fmla="*/ 0 h 1927"/>
                  <a:gd name="T22" fmla="*/ 0 w 879"/>
                  <a:gd name="T23" fmla="*/ 0 h 1927"/>
                  <a:gd name="T24" fmla="*/ 0 w 879"/>
                  <a:gd name="T25" fmla="*/ 0 h 1927"/>
                  <a:gd name="T26" fmla="*/ 0 w 879"/>
                  <a:gd name="T27" fmla="*/ 0 h 1927"/>
                  <a:gd name="T28" fmla="*/ 0 w 879"/>
                  <a:gd name="T29" fmla="*/ 0 h 1927"/>
                  <a:gd name="T30" fmla="*/ 0 w 879"/>
                  <a:gd name="T31" fmla="*/ 0 h 1927"/>
                  <a:gd name="T32" fmla="*/ 0 w 879"/>
                  <a:gd name="T33" fmla="*/ 0 h 1927"/>
                  <a:gd name="T34" fmla="*/ 0 w 879"/>
                  <a:gd name="T35" fmla="*/ 0 h 1927"/>
                  <a:gd name="T36" fmla="*/ 0 w 879"/>
                  <a:gd name="T37" fmla="*/ 0 h 1927"/>
                  <a:gd name="T38" fmla="*/ 0 w 879"/>
                  <a:gd name="T39" fmla="*/ 0 h 1927"/>
                  <a:gd name="T40" fmla="*/ 0 w 879"/>
                  <a:gd name="T41" fmla="*/ 0 h 1927"/>
                  <a:gd name="T42" fmla="*/ 0 w 879"/>
                  <a:gd name="T43" fmla="*/ 0 h 1927"/>
                  <a:gd name="T44" fmla="*/ 0 w 879"/>
                  <a:gd name="T45" fmla="*/ 0 h 1927"/>
                  <a:gd name="T46" fmla="*/ 0 w 879"/>
                  <a:gd name="T47" fmla="*/ 0 h 1927"/>
                  <a:gd name="T48" fmla="*/ 0 w 879"/>
                  <a:gd name="T49" fmla="*/ 0 h 1927"/>
                  <a:gd name="T50" fmla="*/ 0 w 879"/>
                  <a:gd name="T51" fmla="*/ 0 h 1927"/>
                  <a:gd name="T52" fmla="*/ 0 w 879"/>
                  <a:gd name="T53" fmla="*/ 0 h 1927"/>
                  <a:gd name="T54" fmla="*/ 0 w 879"/>
                  <a:gd name="T55" fmla="*/ 0 h 1927"/>
                  <a:gd name="T56" fmla="*/ 0 w 879"/>
                  <a:gd name="T57" fmla="*/ 0 h 1927"/>
                  <a:gd name="T58" fmla="*/ 0 w 879"/>
                  <a:gd name="T59" fmla="*/ 0 h 1927"/>
                  <a:gd name="T60" fmla="*/ 0 w 879"/>
                  <a:gd name="T61" fmla="*/ 0 h 1927"/>
                  <a:gd name="T62" fmla="*/ 0 w 879"/>
                  <a:gd name="T63" fmla="*/ 0 h 1927"/>
                  <a:gd name="T64" fmla="*/ 0 w 879"/>
                  <a:gd name="T65" fmla="*/ 0 h 1927"/>
                  <a:gd name="T66" fmla="*/ 0 w 879"/>
                  <a:gd name="T67" fmla="*/ 0 h 1927"/>
                  <a:gd name="T68" fmla="*/ 0 w 879"/>
                  <a:gd name="T69" fmla="*/ 0 h 1927"/>
                  <a:gd name="T70" fmla="*/ 0 w 879"/>
                  <a:gd name="T71" fmla="*/ 0 h 1927"/>
                  <a:gd name="T72" fmla="*/ 0 w 879"/>
                  <a:gd name="T73" fmla="*/ 0 h 19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9"/>
                  <a:gd name="T112" fmla="*/ 0 h 1927"/>
                  <a:gd name="T113" fmla="*/ 879 w 879"/>
                  <a:gd name="T114" fmla="*/ 1927 h 19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9" h="1927">
                    <a:moveTo>
                      <a:pt x="512" y="1927"/>
                    </a:moveTo>
                    <a:lnTo>
                      <a:pt x="0" y="1632"/>
                    </a:lnTo>
                    <a:lnTo>
                      <a:pt x="25" y="1586"/>
                    </a:lnTo>
                    <a:lnTo>
                      <a:pt x="48" y="1540"/>
                    </a:lnTo>
                    <a:lnTo>
                      <a:pt x="72" y="1492"/>
                    </a:lnTo>
                    <a:lnTo>
                      <a:pt x="94" y="1445"/>
                    </a:lnTo>
                    <a:lnTo>
                      <a:pt x="116" y="1398"/>
                    </a:lnTo>
                    <a:lnTo>
                      <a:pt x="137" y="1350"/>
                    </a:lnTo>
                    <a:lnTo>
                      <a:pt x="158" y="1302"/>
                    </a:lnTo>
                    <a:lnTo>
                      <a:pt x="179" y="1253"/>
                    </a:lnTo>
                    <a:lnTo>
                      <a:pt x="198" y="1205"/>
                    </a:lnTo>
                    <a:lnTo>
                      <a:pt x="216" y="1156"/>
                    </a:lnTo>
                    <a:lnTo>
                      <a:pt x="234" y="1107"/>
                    </a:lnTo>
                    <a:lnTo>
                      <a:pt x="251" y="1056"/>
                    </a:lnTo>
                    <a:lnTo>
                      <a:pt x="267" y="1007"/>
                    </a:lnTo>
                    <a:lnTo>
                      <a:pt x="283" y="956"/>
                    </a:lnTo>
                    <a:lnTo>
                      <a:pt x="299" y="905"/>
                    </a:lnTo>
                    <a:lnTo>
                      <a:pt x="312" y="854"/>
                    </a:lnTo>
                    <a:lnTo>
                      <a:pt x="327" y="802"/>
                    </a:lnTo>
                    <a:lnTo>
                      <a:pt x="339" y="751"/>
                    </a:lnTo>
                    <a:lnTo>
                      <a:pt x="351" y="699"/>
                    </a:lnTo>
                    <a:lnTo>
                      <a:pt x="363" y="646"/>
                    </a:lnTo>
                    <a:lnTo>
                      <a:pt x="373" y="594"/>
                    </a:lnTo>
                    <a:lnTo>
                      <a:pt x="383" y="541"/>
                    </a:lnTo>
                    <a:lnTo>
                      <a:pt x="392" y="488"/>
                    </a:lnTo>
                    <a:lnTo>
                      <a:pt x="401" y="434"/>
                    </a:lnTo>
                    <a:lnTo>
                      <a:pt x="407" y="382"/>
                    </a:lnTo>
                    <a:lnTo>
                      <a:pt x="414" y="328"/>
                    </a:lnTo>
                    <a:lnTo>
                      <a:pt x="421" y="274"/>
                    </a:lnTo>
                    <a:lnTo>
                      <a:pt x="425" y="219"/>
                    </a:lnTo>
                    <a:lnTo>
                      <a:pt x="430" y="165"/>
                    </a:lnTo>
                    <a:lnTo>
                      <a:pt x="434" y="110"/>
                    </a:lnTo>
                    <a:lnTo>
                      <a:pt x="437" y="55"/>
                    </a:lnTo>
                    <a:lnTo>
                      <a:pt x="439" y="0"/>
                    </a:lnTo>
                    <a:lnTo>
                      <a:pt x="863" y="0"/>
                    </a:lnTo>
                    <a:lnTo>
                      <a:pt x="866" y="42"/>
                    </a:lnTo>
                    <a:lnTo>
                      <a:pt x="870" y="83"/>
                    </a:lnTo>
                    <a:lnTo>
                      <a:pt x="872" y="125"/>
                    </a:lnTo>
                    <a:lnTo>
                      <a:pt x="874" y="166"/>
                    </a:lnTo>
                    <a:lnTo>
                      <a:pt x="876" y="209"/>
                    </a:lnTo>
                    <a:lnTo>
                      <a:pt x="878" y="250"/>
                    </a:lnTo>
                    <a:lnTo>
                      <a:pt x="878" y="293"/>
                    </a:lnTo>
                    <a:lnTo>
                      <a:pt x="879" y="335"/>
                    </a:lnTo>
                    <a:lnTo>
                      <a:pt x="878" y="388"/>
                    </a:lnTo>
                    <a:lnTo>
                      <a:pt x="876" y="441"/>
                    </a:lnTo>
                    <a:lnTo>
                      <a:pt x="874" y="495"/>
                    </a:lnTo>
                    <a:lnTo>
                      <a:pt x="872" y="548"/>
                    </a:lnTo>
                    <a:lnTo>
                      <a:pt x="869" y="600"/>
                    </a:lnTo>
                    <a:lnTo>
                      <a:pt x="864" y="652"/>
                    </a:lnTo>
                    <a:lnTo>
                      <a:pt x="860" y="705"/>
                    </a:lnTo>
                    <a:lnTo>
                      <a:pt x="854" y="756"/>
                    </a:lnTo>
                    <a:lnTo>
                      <a:pt x="847" y="808"/>
                    </a:lnTo>
                    <a:lnTo>
                      <a:pt x="841" y="860"/>
                    </a:lnTo>
                    <a:lnTo>
                      <a:pt x="833" y="911"/>
                    </a:lnTo>
                    <a:lnTo>
                      <a:pt x="824" y="962"/>
                    </a:lnTo>
                    <a:lnTo>
                      <a:pt x="815" y="1013"/>
                    </a:lnTo>
                    <a:lnTo>
                      <a:pt x="805" y="1064"/>
                    </a:lnTo>
                    <a:lnTo>
                      <a:pt x="795" y="1114"/>
                    </a:lnTo>
                    <a:lnTo>
                      <a:pt x="783" y="1164"/>
                    </a:lnTo>
                    <a:lnTo>
                      <a:pt x="771" y="1214"/>
                    </a:lnTo>
                    <a:lnTo>
                      <a:pt x="759" y="1264"/>
                    </a:lnTo>
                    <a:lnTo>
                      <a:pt x="745" y="1313"/>
                    </a:lnTo>
                    <a:lnTo>
                      <a:pt x="731" y="1362"/>
                    </a:lnTo>
                    <a:lnTo>
                      <a:pt x="716" y="1411"/>
                    </a:lnTo>
                    <a:lnTo>
                      <a:pt x="700" y="1459"/>
                    </a:lnTo>
                    <a:lnTo>
                      <a:pt x="685" y="1507"/>
                    </a:lnTo>
                    <a:lnTo>
                      <a:pt x="668" y="1555"/>
                    </a:lnTo>
                    <a:lnTo>
                      <a:pt x="651" y="1602"/>
                    </a:lnTo>
                    <a:lnTo>
                      <a:pt x="633" y="1650"/>
                    </a:lnTo>
                    <a:lnTo>
                      <a:pt x="614" y="1697"/>
                    </a:lnTo>
                    <a:lnTo>
                      <a:pt x="595" y="1744"/>
                    </a:lnTo>
                    <a:lnTo>
                      <a:pt x="575" y="1790"/>
                    </a:lnTo>
                    <a:lnTo>
                      <a:pt x="554" y="1836"/>
                    </a:lnTo>
                    <a:lnTo>
                      <a:pt x="533" y="1882"/>
                    </a:lnTo>
                    <a:lnTo>
                      <a:pt x="512" y="1927"/>
                    </a:lnTo>
                    <a:close/>
                  </a:path>
                </a:pathLst>
              </a:custGeom>
              <a:solidFill>
                <a:srgbClr val="CC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3415" y="1860"/>
                <a:ext cx="140" cy="283"/>
              </a:xfrm>
              <a:custGeom>
                <a:avLst/>
                <a:gdLst>
                  <a:gd name="T0" fmla="*/ 0 w 838"/>
                  <a:gd name="T1" fmla="*/ 0 h 1696"/>
                  <a:gd name="T2" fmla="*/ 0 w 838"/>
                  <a:gd name="T3" fmla="*/ 0 h 1696"/>
                  <a:gd name="T4" fmla="*/ 0 w 838"/>
                  <a:gd name="T5" fmla="*/ 0 h 1696"/>
                  <a:gd name="T6" fmla="*/ 0 w 838"/>
                  <a:gd name="T7" fmla="*/ 0 h 1696"/>
                  <a:gd name="T8" fmla="*/ 0 w 838"/>
                  <a:gd name="T9" fmla="*/ 0 h 1696"/>
                  <a:gd name="T10" fmla="*/ 0 w 838"/>
                  <a:gd name="T11" fmla="*/ 0 h 1696"/>
                  <a:gd name="T12" fmla="*/ 0 w 838"/>
                  <a:gd name="T13" fmla="*/ 0 h 1696"/>
                  <a:gd name="T14" fmla="*/ 0 w 838"/>
                  <a:gd name="T15" fmla="*/ 0 h 1696"/>
                  <a:gd name="T16" fmla="*/ 0 w 838"/>
                  <a:gd name="T17" fmla="*/ 0 h 1696"/>
                  <a:gd name="T18" fmla="*/ 0 w 838"/>
                  <a:gd name="T19" fmla="*/ 0 h 1696"/>
                  <a:gd name="T20" fmla="*/ 0 w 838"/>
                  <a:gd name="T21" fmla="*/ 0 h 1696"/>
                  <a:gd name="T22" fmla="*/ 0 w 838"/>
                  <a:gd name="T23" fmla="*/ 0 h 1696"/>
                  <a:gd name="T24" fmla="*/ 0 w 838"/>
                  <a:gd name="T25" fmla="*/ 0 h 1696"/>
                  <a:gd name="T26" fmla="*/ 0 w 838"/>
                  <a:gd name="T27" fmla="*/ 0 h 1696"/>
                  <a:gd name="T28" fmla="*/ 0 w 838"/>
                  <a:gd name="T29" fmla="*/ 0 h 1696"/>
                  <a:gd name="T30" fmla="*/ 0 w 838"/>
                  <a:gd name="T31" fmla="*/ 0 h 1696"/>
                  <a:gd name="T32" fmla="*/ 0 w 838"/>
                  <a:gd name="T33" fmla="*/ 0 h 1696"/>
                  <a:gd name="T34" fmla="*/ 0 w 838"/>
                  <a:gd name="T35" fmla="*/ 0 h 1696"/>
                  <a:gd name="T36" fmla="*/ 0 w 838"/>
                  <a:gd name="T37" fmla="*/ 0 h 1696"/>
                  <a:gd name="T38" fmla="*/ 0 w 838"/>
                  <a:gd name="T39" fmla="*/ 0 h 1696"/>
                  <a:gd name="T40" fmla="*/ 0 w 838"/>
                  <a:gd name="T41" fmla="*/ 0 h 1696"/>
                  <a:gd name="T42" fmla="*/ 0 w 838"/>
                  <a:gd name="T43" fmla="*/ 0 h 1696"/>
                  <a:gd name="T44" fmla="*/ 0 w 838"/>
                  <a:gd name="T45" fmla="*/ 0 h 1696"/>
                  <a:gd name="T46" fmla="*/ 0 w 838"/>
                  <a:gd name="T47" fmla="*/ 0 h 1696"/>
                  <a:gd name="T48" fmla="*/ 0 w 838"/>
                  <a:gd name="T49" fmla="*/ 0 h 1696"/>
                  <a:gd name="T50" fmla="*/ 0 w 838"/>
                  <a:gd name="T51" fmla="*/ 0 h 1696"/>
                  <a:gd name="T52" fmla="*/ 0 w 838"/>
                  <a:gd name="T53" fmla="*/ 0 h 1696"/>
                  <a:gd name="T54" fmla="*/ 0 w 838"/>
                  <a:gd name="T55" fmla="*/ 0 h 1696"/>
                  <a:gd name="T56" fmla="*/ 0 w 838"/>
                  <a:gd name="T57" fmla="*/ 0 h 1696"/>
                  <a:gd name="T58" fmla="*/ 0 w 838"/>
                  <a:gd name="T59" fmla="*/ 0 h 1696"/>
                  <a:gd name="T60" fmla="*/ 0 w 838"/>
                  <a:gd name="T61" fmla="*/ 0 h 1696"/>
                  <a:gd name="T62" fmla="*/ 0 w 838"/>
                  <a:gd name="T63" fmla="*/ 0 h 1696"/>
                  <a:gd name="T64" fmla="*/ 0 w 838"/>
                  <a:gd name="T65" fmla="*/ 0 h 16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8"/>
                  <a:gd name="T100" fmla="*/ 0 h 1696"/>
                  <a:gd name="T101" fmla="*/ 838 w 838"/>
                  <a:gd name="T102" fmla="*/ 1696 h 16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8" h="1696">
                    <a:moveTo>
                      <a:pt x="838" y="1696"/>
                    </a:moveTo>
                    <a:lnTo>
                      <a:pt x="439" y="1696"/>
                    </a:lnTo>
                    <a:lnTo>
                      <a:pt x="437" y="1641"/>
                    </a:lnTo>
                    <a:lnTo>
                      <a:pt x="434" y="1586"/>
                    </a:lnTo>
                    <a:lnTo>
                      <a:pt x="430" y="1531"/>
                    </a:lnTo>
                    <a:lnTo>
                      <a:pt x="425" y="1477"/>
                    </a:lnTo>
                    <a:lnTo>
                      <a:pt x="421" y="1422"/>
                    </a:lnTo>
                    <a:lnTo>
                      <a:pt x="414" y="1368"/>
                    </a:lnTo>
                    <a:lnTo>
                      <a:pt x="407" y="1314"/>
                    </a:lnTo>
                    <a:lnTo>
                      <a:pt x="401" y="1262"/>
                    </a:lnTo>
                    <a:lnTo>
                      <a:pt x="392" y="1208"/>
                    </a:lnTo>
                    <a:lnTo>
                      <a:pt x="383" y="1155"/>
                    </a:lnTo>
                    <a:lnTo>
                      <a:pt x="373" y="1102"/>
                    </a:lnTo>
                    <a:lnTo>
                      <a:pt x="363" y="1050"/>
                    </a:lnTo>
                    <a:lnTo>
                      <a:pt x="351" y="997"/>
                    </a:lnTo>
                    <a:lnTo>
                      <a:pt x="339" y="945"/>
                    </a:lnTo>
                    <a:lnTo>
                      <a:pt x="327" y="894"/>
                    </a:lnTo>
                    <a:lnTo>
                      <a:pt x="312" y="842"/>
                    </a:lnTo>
                    <a:lnTo>
                      <a:pt x="299" y="791"/>
                    </a:lnTo>
                    <a:lnTo>
                      <a:pt x="283" y="741"/>
                    </a:lnTo>
                    <a:lnTo>
                      <a:pt x="267" y="690"/>
                    </a:lnTo>
                    <a:lnTo>
                      <a:pt x="251" y="640"/>
                    </a:lnTo>
                    <a:lnTo>
                      <a:pt x="234" y="589"/>
                    </a:lnTo>
                    <a:lnTo>
                      <a:pt x="216" y="540"/>
                    </a:lnTo>
                    <a:lnTo>
                      <a:pt x="198" y="491"/>
                    </a:lnTo>
                    <a:lnTo>
                      <a:pt x="179" y="443"/>
                    </a:lnTo>
                    <a:lnTo>
                      <a:pt x="158" y="394"/>
                    </a:lnTo>
                    <a:lnTo>
                      <a:pt x="137" y="346"/>
                    </a:lnTo>
                    <a:lnTo>
                      <a:pt x="116" y="298"/>
                    </a:lnTo>
                    <a:lnTo>
                      <a:pt x="94" y="251"/>
                    </a:lnTo>
                    <a:lnTo>
                      <a:pt x="72" y="204"/>
                    </a:lnTo>
                    <a:lnTo>
                      <a:pt x="48" y="156"/>
                    </a:lnTo>
                    <a:lnTo>
                      <a:pt x="25" y="110"/>
                    </a:lnTo>
                    <a:lnTo>
                      <a:pt x="0" y="64"/>
                    </a:lnTo>
                    <a:lnTo>
                      <a:pt x="110" y="0"/>
                    </a:lnTo>
                    <a:lnTo>
                      <a:pt x="145" y="46"/>
                    </a:lnTo>
                    <a:lnTo>
                      <a:pt x="179" y="92"/>
                    </a:lnTo>
                    <a:lnTo>
                      <a:pt x="212" y="140"/>
                    </a:lnTo>
                    <a:lnTo>
                      <a:pt x="245" y="187"/>
                    </a:lnTo>
                    <a:lnTo>
                      <a:pt x="277" y="235"/>
                    </a:lnTo>
                    <a:lnTo>
                      <a:pt x="309" y="283"/>
                    </a:lnTo>
                    <a:lnTo>
                      <a:pt x="339" y="331"/>
                    </a:lnTo>
                    <a:lnTo>
                      <a:pt x="369" y="381"/>
                    </a:lnTo>
                    <a:lnTo>
                      <a:pt x="398" y="430"/>
                    </a:lnTo>
                    <a:lnTo>
                      <a:pt x="427" y="481"/>
                    </a:lnTo>
                    <a:lnTo>
                      <a:pt x="453" y="532"/>
                    </a:lnTo>
                    <a:lnTo>
                      <a:pt x="480" y="583"/>
                    </a:lnTo>
                    <a:lnTo>
                      <a:pt x="506" y="634"/>
                    </a:lnTo>
                    <a:lnTo>
                      <a:pt x="532" y="687"/>
                    </a:lnTo>
                    <a:lnTo>
                      <a:pt x="556" y="740"/>
                    </a:lnTo>
                    <a:lnTo>
                      <a:pt x="579" y="793"/>
                    </a:lnTo>
                    <a:lnTo>
                      <a:pt x="602" y="846"/>
                    </a:lnTo>
                    <a:lnTo>
                      <a:pt x="624" y="900"/>
                    </a:lnTo>
                    <a:lnTo>
                      <a:pt x="645" y="954"/>
                    </a:lnTo>
                    <a:lnTo>
                      <a:pt x="666" y="1009"/>
                    </a:lnTo>
                    <a:lnTo>
                      <a:pt x="685" y="1064"/>
                    </a:lnTo>
                    <a:lnTo>
                      <a:pt x="703" y="1120"/>
                    </a:lnTo>
                    <a:lnTo>
                      <a:pt x="720" y="1176"/>
                    </a:lnTo>
                    <a:lnTo>
                      <a:pt x="737" y="1232"/>
                    </a:lnTo>
                    <a:lnTo>
                      <a:pt x="753" y="1290"/>
                    </a:lnTo>
                    <a:lnTo>
                      <a:pt x="768" y="1346"/>
                    </a:lnTo>
                    <a:lnTo>
                      <a:pt x="782" y="1404"/>
                    </a:lnTo>
                    <a:lnTo>
                      <a:pt x="795" y="1461"/>
                    </a:lnTo>
                    <a:lnTo>
                      <a:pt x="807" y="1520"/>
                    </a:lnTo>
                    <a:lnTo>
                      <a:pt x="818" y="1578"/>
                    </a:lnTo>
                    <a:lnTo>
                      <a:pt x="828" y="1636"/>
                    </a:lnTo>
                    <a:lnTo>
                      <a:pt x="838" y="1696"/>
                    </a:lnTo>
                    <a:close/>
                  </a:path>
                </a:pathLst>
              </a:custGeom>
              <a:solidFill>
                <a:srgbClr val="CC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345" y="1768"/>
                <a:ext cx="66" cy="73"/>
              </a:xfrm>
              <a:custGeom>
                <a:avLst/>
                <a:gdLst>
                  <a:gd name="T0" fmla="*/ 0 w 399"/>
                  <a:gd name="T1" fmla="*/ 0 h 439"/>
                  <a:gd name="T2" fmla="*/ 0 w 399"/>
                  <a:gd name="T3" fmla="*/ 0 h 439"/>
                  <a:gd name="T4" fmla="*/ 0 w 399"/>
                  <a:gd name="T5" fmla="*/ 0 h 439"/>
                  <a:gd name="T6" fmla="*/ 0 w 399"/>
                  <a:gd name="T7" fmla="*/ 0 h 439"/>
                  <a:gd name="T8" fmla="*/ 0 w 399"/>
                  <a:gd name="T9" fmla="*/ 0 h 439"/>
                  <a:gd name="T10" fmla="*/ 0 w 399"/>
                  <a:gd name="T11" fmla="*/ 0 h 439"/>
                  <a:gd name="T12" fmla="*/ 0 w 399"/>
                  <a:gd name="T13" fmla="*/ 0 h 439"/>
                  <a:gd name="T14" fmla="*/ 0 w 399"/>
                  <a:gd name="T15" fmla="*/ 0 h 439"/>
                  <a:gd name="T16" fmla="*/ 0 w 399"/>
                  <a:gd name="T17" fmla="*/ 0 h 439"/>
                  <a:gd name="T18" fmla="*/ 0 w 399"/>
                  <a:gd name="T19" fmla="*/ 0 h 439"/>
                  <a:gd name="T20" fmla="*/ 0 w 399"/>
                  <a:gd name="T21" fmla="*/ 0 h 439"/>
                  <a:gd name="T22" fmla="*/ 0 w 399"/>
                  <a:gd name="T23" fmla="*/ 0 h 439"/>
                  <a:gd name="T24" fmla="*/ 0 w 399"/>
                  <a:gd name="T25" fmla="*/ 0 h 439"/>
                  <a:gd name="T26" fmla="*/ 0 w 399"/>
                  <a:gd name="T27" fmla="*/ 0 h 439"/>
                  <a:gd name="T28" fmla="*/ 0 w 399"/>
                  <a:gd name="T29" fmla="*/ 0 h 439"/>
                  <a:gd name="T30" fmla="*/ 0 w 399"/>
                  <a:gd name="T31" fmla="*/ 0 h 439"/>
                  <a:gd name="T32" fmla="*/ 0 w 399"/>
                  <a:gd name="T33" fmla="*/ 0 h 439"/>
                  <a:gd name="T34" fmla="*/ 0 w 399"/>
                  <a:gd name="T35" fmla="*/ 0 h 4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9"/>
                  <a:gd name="T55" fmla="*/ 0 h 439"/>
                  <a:gd name="T56" fmla="*/ 399 w 399"/>
                  <a:gd name="T57" fmla="*/ 439 h 4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9" h="439">
                    <a:moveTo>
                      <a:pt x="399" y="392"/>
                    </a:moveTo>
                    <a:lnTo>
                      <a:pt x="318" y="439"/>
                    </a:lnTo>
                    <a:lnTo>
                      <a:pt x="282" y="382"/>
                    </a:lnTo>
                    <a:lnTo>
                      <a:pt x="245" y="325"/>
                    </a:lnTo>
                    <a:lnTo>
                      <a:pt x="207" y="268"/>
                    </a:lnTo>
                    <a:lnTo>
                      <a:pt x="167" y="213"/>
                    </a:lnTo>
                    <a:lnTo>
                      <a:pt x="127" y="158"/>
                    </a:lnTo>
                    <a:lnTo>
                      <a:pt x="86" y="106"/>
                    </a:lnTo>
                    <a:lnTo>
                      <a:pt x="43" y="52"/>
                    </a:lnTo>
                    <a:lnTo>
                      <a:pt x="0" y="0"/>
                    </a:lnTo>
                    <a:lnTo>
                      <a:pt x="53" y="46"/>
                    </a:lnTo>
                    <a:lnTo>
                      <a:pt x="105" y="92"/>
                    </a:lnTo>
                    <a:lnTo>
                      <a:pt x="156" y="141"/>
                    </a:lnTo>
                    <a:lnTo>
                      <a:pt x="207" y="189"/>
                    </a:lnTo>
                    <a:lnTo>
                      <a:pt x="256" y="238"/>
                    </a:lnTo>
                    <a:lnTo>
                      <a:pt x="304" y="289"/>
                    </a:lnTo>
                    <a:lnTo>
                      <a:pt x="353" y="340"/>
                    </a:lnTo>
                    <a:lnTo>
                      <a:pt x="399" y="392"/>
                    </a:lnTo>
                    <a:close/>
                  </a:path>
                </a:pathLst>
              </a:custGeom>
              <a:solidFill>
                <a:srgbClr val="CC6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0" name="Freeform 29"/>
              <p:cNvSpPr>
                <a:spLocks noEditPoints="1"/>
              </p:cNvSpPr>
              <p:nvPr/>
            </p:nvSpPr>
            <p:spPr bwMode="auto">
              <a:xfrm>
                <a:off x="2879" y="1735"/>
                <a:ext cx="620" cy="672"/>
              </a:xfrm>
              <a:custGeom>
                <a:avLst/>
                <a:gdLst>
                  <a:gd name="T0" fmla="*/ 0 w 3721"/>
                  <a:gd name="T1" fmla="*/ 0 h 4033"/>
                  <a:gd name="T2" fmla="*/ 0 w 3721"/>
                  <a:gd name="T3" fmla="*/ 0 h 4033"/>
                  <a:gd name="T4" fmla="*/ 0 w 3721"/>
                  <a:gd name="T5" fmla="*/ 0 h 4033"/>
                  <a:gd name="T6" fmla="*/ 0 w 3721"/>
                  <a:gd name="T7" fmla="*/ 0 h 4033"/>
                  <a:gd name="T8" fmla="*/ 0 w 3721"/>
                  <a:gd name="T9" fmla="*/ 0 h 4033"/>
                  <a:gd name="T10" fmla="*/ 0 w 3721"/>
                  <a:gd name="T11" fmla="*/ 0 h 4033"/>
                  <a:gd name="T12" fmla="*/ 0 w 3721"/>
                  <a:gd name="T13" fmla="*/ 0 h 4033"/>
                  <a:gd name="T14" fmla="*/ 0 w 3721"/>
                  <a:gd name="T15" fmla="*/ 0 h 4033"/>
                  <a:gd name="T16" fmla="*/ 0 w 3721"/>
                  <a:gd name="T17" fmla="*/ 0 h 4033"/>
                  <a:gd name="T18" fmla="*/ 0 w 3721"/>
                  <a:gd name="T19" fmla="*/ 0 h 4033"/>
                  <a:gd name="T20" fmla="*/ 0 w 3721"/>
                  <a:gd name="T21" fmla="*/ 0 h 4033"/>
                  <a:gd name="T22" fmla="*/ 0 w 3721"/>
                  <a:gd name="T23" fmla="*/ 0 h 4033"/>
                  <a:gd name="T24" fmla="*/ 0 w 3721"/>
                  <a:gd name="T25" fmla="*/ 0 h 4033"/>
                  <a:gd name="T26" fmla="*/ 0 w 3721"/>
                  <a:gd name="T27" fmla="*/ 0 h 4033"/>
                  <a:gd name="T28" fmla="*/ 0 w 3721"/>
                  <a:gd name="T29" fmla="*/ 0 h 4033"/>
                  <a:gd name="T30" fmla="*/ 0 w 3721"/>
                  <a:gd name="T31" fmla="*/ 0 h 4033"/>
                  <a:gd name="T32" fmla="*/ 0 w 3721"/>
                  <a:gd name="T33" fmla="*/ 0 h 4033"/>
                  <a:gd name="T34" fmla="*/ 0 w 3721"/>
                  <a:gd name="T35" fmla="*/ 0 h 4033"/>
                  <a:gd name="T36" fmla="*/ 0 w 3721"/>
                  <a:gd name="T37" fmla="*/ 0 h 4033"/>
                  <a:gd name="T38" fmla="*/ 0 w 3721"/>
                  <a:gd name="T39" fmla="*/ 0 h 4033"/>
                  <a:gd name="T40" fmla="*/ 0 w 3721"/>
                  <a:gd name="T41" fmla="*/ 0 h 4033"/>
                  <a:gd name="T42" fmla="*/ 0 w 3721"/>
                  <a:gd name="T43" fmla="*/ 0 h 4033"/>
                  <a:gd name="T44" fmla="*/ 0 w 3721"/>
                  <a:gd name="T45" fmla="*/ 0 h 4033"/>
                  <a:gd name="T46" fmla="*/ 0 w 3721"/>
                  <a:gd name="T47" fmla="*/ 0 h 4033"/>
                  <a:gd name="T48" fmla="*/ 0 w 3721"/>
                  <a:gd name="T49" fmla="*/ 0 h 4033"/>
                  <a:gd name="T50" fmla="*/ 0 w 3721"/>
                  <a:gd name="T51" fmla="*/ 0 h 4033"/>
                  <a:gd name="T52" fmla="*/ 0 w 3721"/>
                  <a:gd name="T53" fmla="*/ 0 h 4033"/>
                  <a:gd name="T54" fmla="*/ 0 w 3721"/>
                  <a:gd name="T55" fmla="*/ 0 h 4033"/>
                  <a:gd name="T56" fmla="*/ 0 w 3721"/>
                  <a:gd name="T57" fmla="*/ 0 h 4033"/>
                  <a:gd name="T58" fmla="*/ 0 w 3721"/>
                  <a:gd name="T59" fmla="*/ 0 h 4033"/>
                  <a:gd name="T60" fmla="*/ 0 w 3721"/>
                  <a:gd name="T61" fmla="*/ 0 h 4033"/>
                  <a:gd name="T62" fmla="*/ 0 w 3721"/>
                  <a:gd name="T63" fmla="*/ 0 h 4033"/>
                  <a:gd name="T64" fmla="*/ 0 w 3721"/>
                  <a:gd name="T65" fmla="*/ 0 h 4033"/>
                  <a:gd name="T66" fmla="*/ 0 w 3721"/>
                  <a:gd name="T67" fmla="*/ 0 h 4033"/>
                  <a:gd name="T68" fmla="*/ 0 w 3721"/>
                  <a:gd name="T69" fmla="*/ 0 h 4033"/>
                  <a:gd name="T70" fmla="*/ 0 w 3721"/>
                  <a:gd name="T71" fmla="*/ 0 h 4033"/>
                  <a:gd name="T72" fmla="*/ 0 w 3721"/>
                  <a:gd name="T73" fmla="*/ 0 h 4033"/>
                  <a:gd name="T74" fmla="*/ 0 w 3721"/>
                  <a:gd name="T75" fmla="*/ 0 h 4033"/>
                  <a:gd name="T76" fmla="*/ 0 w 3721"/>
                  <a:gd name="T77" fmla="*/ 0 h 4033"/>
                  <a:gd name="T78" fmla="*/ 0 w 3721"/>
                  <a:gd name="T79" fmla="*/ 0 h 4033"/>
                  <a:gd name="T80" fmla="*/ 0 w 3721"/>
                  <a:gd name="T81" fmla="*/ 0 h 4033"/>
                  <a:gd name="T82" fmla="*/ 0 w 3721"/>
                  <a:gd name="T83" fmla="*/ 0 h 4033"/>
                  <a:gd name="T84" fmla="*/ 0 w 3721"/>
                  <a:gd name="T85" fmla="*/ 0 h 4033"/>
                  <a:gd name="T86" fmla="*/ 0 w 3721"/>
                  <a:gd name="T87" fmla="*/ 0 h 4033"/>
                  <a:gd name="T88" fmla="*/ 0 w 3721"/>
                  <a:gd name="T89" fmla="*/ 0 h 4033"/>
                  <a:gd name="T90" fmla="*/ 0 w 3721"/>
                  <a:gd name="T91" fmla="*/ 0 h 4033"/>
                  <a:gd name="T92" fmla="*/ 0 w 3721"/>
                  <a:gd name="T93" fmla="*/ 0 h 4033"/>
                  <a:gd name="T94" fmla="*/ 0 w 3721"/>
                  <a:gd name="T95" fmla="*/ 0 h 4033"/>
                  <a:gd name="T96" fmla="*/ 0 w 3721"/>
                  <a:gd name="T97" fmla="*/ 0 h 4033"/>
                  <a:gd name="T98" fmla="*/ 0 w 3721"/>
                  <a:gd name="T99" fmla="*/ 0 h 4033"/>
                  <a:gd name="T100" fmla="*/ 0 w 3721"/>
                  <a:gd name="T101" fmla="*/ 0 h 4033"/>
                  <a:gd name="T102" fmla="*/ 0 w 3721"/>
                  <a:gd name="T103" fmla="*/ 0 h 4033"/>
                  <a:gd name="T104" fmla="*/ 0 w 3721"/>
                  <a:gd name="T105" fmla="*/ 0 h 4033"/>
                  <a:gd name="T106" fmla="*/ 0 w 3721"/>
                  <a:gd name="T107" fmla="*/ 0 h 4033"/>
                  <a:gd name="T108" fmla="*/ 0 w 3721"/>
                  <a:gd name="T109" fmla="*/ 0 h 4033"/>
                  <a:gd name="T110" fmla="*/ 0 w 3721"/>
                  <a:gd name="T111" fmla="*/ 0 h 4033"/>
                  <a:gd name="T112" fmla="*/ 0 w 3721"/>
                  <a:gd name="T113" fmla="*/ 0 h 4033"/>
                  <a:gd name="T114" fmla="*/ 0 w 3721"/>
                  <a:gd name="T115" fmla="*/ 0 h 40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1"/>
                  <a:gd name="T175" fmla="*/ 0 h 4033"/>
                  <a:gd name="T176" fmla="*/ 3721 w 3721"/>
                  <a:gd name="T177" fmla="*/ 4033 h 40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1" h="4033">
                    <a:moveTo>
                      <a:pt x="3721" y="2616"/>
                    </a:moveTo>
                    <a:lnTo>
                      <a:pt x="2282" y="2616"/>
                    </a:lnTo>
                    <a:lnTo>
                      <a:pt x="2263" y="2635"/>
                    </a:lnTo>
                    <a:lnTo>
                      <a:pt x="2245" y="2656"/>
                    </a:lnTo>
                    <a:lnTo>
                      <a:pt x="2229" y="2676"/>
                    </a:lnTo>
                    <a:lnTo>
                      <a:pt x="2213" y="2696"/>
                    </a:lnTo>
                    <a:lnTo>
                      <a:pt x="2198" y="2715"/>
                    </a:lnTo>
                    <a:lnTo>
                      <a:pt x="2186" y="2735"/>
                    </a:lnTo>
                    <a:lnTo>
                      <a:pt x="2174" y="2754"/>
                    </a:lnTo>
                    <a:lnTo>
                      <a:pt x="2163" y="2775"/>
                    </a:lnTo>
                    <a:lnTo>
                      <a:pt x="2153" y="2794"/>
                    </a:lnTo>
                    <a:lnTo>
                      <a:pt x="2146" y="2814"/>
                    </a:lnTo>
                    <a:lnTo>
                      <a:pt x="2139" y="2833"/>
                    </a:lnTo>
                    <a:lnTo>
                      <a:pt x="2133" y="2852"/>
                    </a:lnTo>
                    <a:lnTo>
                      <a:pt x="2129" y="2872"/>
                    </a:lnTo>
                    <a:lnTo>
                      <a:pt x="2125" y="2891"/>
                    </a:lnTo>
                    <a:lnTo>
                      <a:pt x="2123" y="2910"/>
                    </a:lnTo>
                    <a:lnTo>
                      <a:pt x="2123" y="2930"/>
                    </a:lnTo>
                    <a:lnTo>
                      <a:pt x="2123" y="2950"/>
                    </a:lnTo>
                    <a:lnTo>
                      <a:pt x="2125" y="2969"/>
                    </a:lnTo>
                    <a:lnTo>
                      <a:pt x="2129" y="2989"/>
                    </a:lnTo>
                    <a:lnTo>
                      <a:pt x="2133" y="3008"/>
                    </a:lnTo>
                    <a:lnTo>
                      <a:pt x="2139" y="3028"/>
                    </a:lnTo>
                    <a:lnTo>
                      <a:pt x="2146" y="3047"/>
                    </a:lnTo>
                    <a:lnTo>
                      <a:pt x="2153" y="3066"/>
                    </a:lnTo>
                    <a:lnTo>
                      <a:pt x="2163" y="3086"/>
                    </a:lnTo>
                    <a:lnTo>
                      <a:pt x="2174" y="3106"/>
                    </a:lnTo>
                    <a:lnTo>
                      <a:pt x="2186" y="3126"/>
                    </a:lnTo>
                    <a:lnTo>
                      <a:pt x="2198" y="3145"/>
                    </a:lnTo>
                    <a:lnTo>
                      <a:pt x="2213" y="3165"/>
                    </a:lnTo>
                    <a:lnTo>
                      <a:pt x="2229" y="3185"/>
                    </a:lnTo>
                    <a:lnTo>
                      <a:pt x="2245" y="3204"/>
                    </a:lnTo>
                    <a:lnTo>
                      <a:pt x="2263" y="3224"/>
                    </a:lnTo>
                    <a:lnTo>
                      <a:pt x="2282" y="3245"/>
                    </a:lnTo>
                    <a:lnTo>
                      <a:pt x="2303" y="3265"/>
                    </a:lnTo>
                    <a:lnTo>
                      <a:pt x="2321" y="3284"/>
                    </a:lnTo>
                    <a:lnTo>
                      <a:pt x="2337" y="3304"/>
                    </a:lnTo>
                    <a:lnTo>
                      <a:pt x="2353" y="3324"/>
                    </a:lnTo>
                    <a:lnTo>
                      <a:pt x="2368" y="3343"/>
                    </a:lnTo>
                    <a:lnTo>
                      <a:pt x="2380" y="3364"/>
                    </a:lnTo>
                    <a:lnTo>
                      <a:pt x="2392" y="3383"/>
                    </a:lnTo>
                    <a:lnTo>
                      <a:pt x="2402" y="3403"/>
                    </a:lnTo>
                    <a:lnTo>
                      <a:pt x="2413" y="3422"/>
                    </a:lnTo>
                    <a:lnTo>
                      <a:pt x="2420" y="3442"/>
                    </a:lnTo>
                    <a:lnTo>
                      <a:pt x="2427" y="3461"/>
                    </a:lnTo>
                    <a:lnTo>
                      <a:pt x="2433" y="3480"/>
                    </a:lnTo>
                    <a:lnTo>
                      <a:pt x="2437" y="3500"/>
                    </a:lnTo>
                    <a:lnTo>
                      <a:pt x="2441" y="3520"/>
                    </a:lnTo>
                    <a:lnTo>
                      <a:pt x="2442" y="3540"/>
                    </a:lnTo>
                    <a:lnTo>
                      <a:pt x="2443" y="3559"/>
                    </a:lnTo>
                    <a:lnTo>
                      <a:pt x="2442" y="3578"/>
                    </a:lnTo>
                    <a:lnTo>
                      <a:pt x="2441" y="3598"/>
                    </a:lnTo>
                    <a:lnTo>
                      <a:pt x="2437" y="3617"/>
                    </a:lnTo>
                    <a:lnTo>
                      <a:pt x="2433" y="3636"/>
                    </a:lnTo>
                    <a:lnTo>
                      <a:pt x="2427" y="3656"/>
                    </a:lnTo>
                    <a:lnTo>
                      <a:pt x="2420" y="3675"/>
                    </a:lnTo>
                    <a:lnTo>
                      <a:pt x="2413" y="3696"/>
                    </a:lnTo>
                    <a:lnTo>
                      <a:pt x="2402" y="3715"/>
                    </a:lnTo>
                    <a:lnTo>
                      <a:pt x="2392" y="3734"/>
                    </a:lnTo>
                    <a:lnTo>
                      <a:pt x="2380" y="3754"/>
                    </a:lnTo>
                    <a:lnTo>
                      <a:pt x="2368" y="3774"/>
                    </a:lnTo>
                    <a:lnTo>
                      <a:pt x="2353" y="3793"/>
                    </a:lnTo>
                    <a:lnTo>
                      <a:pt x="2337" y="3813"/>
                    </a:lnTo>
                    <a:lnTo>
                      <a:pt x="2321" y="3833"/>
                    </a:lnTo>
                    <a:lnTo>
                      <a:pt x="2303" y="3853"/>
                    </a:lnTo>
                    <a:lnTo>
                      <a:pt x="2282" y="3873"/>
                    </a:lnTo>
                    <a:lnTo>
                      <a:pt x="2262" y="3892"/>
                    </a:lnTo>
                    <a:lnTo>
                      <a:pt x="2241" y="3910"/>
                    </a:lnTo>
                    <a:lnTo>
                      <a:pt x="2220" y="3927"/>
                    </a:lnTo>
                    <a:lnTo>
                      <a:pt x="2197" y="3943"/>
                    </a:lnTo>
                    <a:lnTo>
                      <a:pt x="2174" y="3957"/>
                    </a:lnTo>
                    <a:lnTo>
                      <a:pt x="2150" y="3971"/>
                    </a:lnTo>
                    <a:lnTo>
                      <a:pt x="2126" y="3982"/>
                    </a:lnTo>
                    <a:lnTo>
                      <a:pt x="2102" y="3993"/>
                    </a:lnTo>
                    <a:lnTo>
                      <a:pt x="2077" y="4002"/>
                    </a:lnTo>
                    <a:lnTo>
                      <a:pt x="2051" y="4010"/>
                    </a:lnTo>
                    <a:lnTo>
                      <a:pt x="2027" y="4018"/>
                    </a:lnTo>
                    <a:lnTo>
                      <a:pt x="2001" y="4023"/>
                    </a:lnTo>
                    <a:lnTo>
                      <a:pt x="1974" y="4028"/>
                    </a:lnTo>
                    <a:lnTo>
                      <a:pt x="1948" y="4030"/>
                    </a:lnTo>
                    <a:lnTo>
                      <a:pt x="1922" y="4032"/>
                    </a:lnTo>
                    <a:lnTo>
                      <a:pt x="1895" y="4033"/>
                    </a:lnTo>
                    <a:lnTo>
                      <a:pt x="1870" y="4032"/>
                    </a:lnTo>
                    <a:lnTo>
                      <a:pt x="1843" y="4030"/>
                    </a:lnTo>
                    <a:lnTo>
                      <a:pt x="1817" y="4028"/>
                    </a:lnTo>
                    <a:lnTo>
                      <a:pt x="1791" y="4023"/>
                    </a:lnTo>
                    <a:lnTo>
                      <a:pt x="1765" y="4018"/>
                    </a:lnTo>
                    <a:lnTo>
                      <a:pt x="1739" y="4010"/>
                    </a:lnTo>
                    <a:lnTo>
                      <a:pt x="1715" y="4002"/>
                    </a:lnTo>
                    <a:lnTo>
                      <a:pt x="1689" y="3993"/>
                    </a:lnTo>
                    <a:lnTo>
                      <a:pt x="1665" y="3982"/>
                    </a:lnTo>
                    <a:lnTo>
                      <a:pt x="1641" y="3971"/>
                    </a:lnTo>
                    <a:lnTo>
                      <a:pt x="1617" y="3957"/>
                    </a:lnTo>
                    <a:lnTo>
                      <a:pt x="1595" y="3943"/>
                    </a:lnTo>
                    <a:lnTo>
                      <a:pt x="1572" y="3927"/>
                    </a:lnTo>
                    <a:lnTo>
                      <a:pt x="1550" y="3910"/>
                    </a:lnTo>
                    <a:lnTo>
                      <a:pt x="1528" y="3892"/>
                    </a:lnTo>
                    <a:lnTo>
                      <a:pt x="1508" y="3873"/>
                    </a:lnTo>
                    <a:lnTo>
                      <a:pt x="1498" y="3863"/>
                    </a:lnTo>
                    <a:lnTo>
                      <a:pt x="1488" y="3852"/>
                    </a:lnTo>
                    <a:lnTo>
                      <a:pt x="1478" y="3842"/>
                    </a:lnTo>
                    <a:lnTo>
                      <a:pt x="1469" y="3830"/>
                    </a:lnTo>
                    <a:lnTo>
                      <a:pt x="1489" y="3847"/>
                    </a:lnTo>
                    <a:lnTo>
                      <a:pt x="1510" y="3863"/>
                    </a:lnTo>
                    <a:lnTo>
                      <a:pt x="1532" y="3876"/>
                    </a:lnTo>
                    <a:lnTo>
                      <a:pt x="1554" y="3890"/>
                    </a:lnTo>
                    <a:lnTo>
                      <a:pt x="1577" y="3902"/>
                    </a:lnTo>
                    <a:lnTo>
                      <a:pt x="1599" y="3912"/>
                    </a:lnTo>
                    <a:lnTo>
                      <a:pt x="1623" y="3922"/>
                    </a:lnTo>
                    <a:lnTo>
                      <a:pt x="1646" y="3931"/>
                    </a:lnTo>
                    <a:lnTo>
                      <a:pt x="1671" y="3938"/>
                    </a:lnTo>
                    <a:lnTo>
                      <a:pt x="1696" y="3945"/>
                    </a:lnTo>
                    <a:lnTo>
                      <a:pt x="1719" y="3950"/>
                    </a:lnTo>
                    <a:lnTo>
                      <a:pt x="1744" y="3954"/>
                    </a:lnTo>
                    <a:lnTo>
                      <a:pt x="1770" y="3957"/>
                    </a:lnTo>
                    <a:lnTo>
                      <a:pt x="1794" y="3959"/>
                    </a:lnTo>
                    <a:lnTo>
                      <a:pt x="1819" y="3959"/>
                    </a:lnTo>
                    <a:lnTo>
                      <a:pt x="1844" y="3959"/>
                    </a:lnTo>
                    <a:lnTo>
                      <a:pt x="1868" y="3958"/>
                    </a:lnTo>
                    <a:lnTo>
                      <a:pt x="1894" y="3955"/>
                    </a:lnTo>
                    <a:lnTo>
                      <a:pt x="1919" y="3952"/>
                    </a:lnTo>
                    <a:lnTo>
                      <a:pt x="1944" y="3947"/>
                    </a:lnTo>
                    <a:lnTo>
                      <a:pt x="1967" y="3940"/>
                    </a:lnTo>
                    <a:lnTo>
                      <a:pt x="1992" y="3934"/>
                    </a:lnTo>
                    <a:lnTo>
                      <a:pt x="2015" y="3925"/>
                    </a:lnTo>
                    <a:lnTo>
                      <a:pt x="2039" y="3916"/>
                    </a:lnTo>
                    <a:lnTo>
                      <a:pt x="2063" y="3905"/>
                    </a:lnTo>
                    <a:lnTo>
                      <a:pt x="2085" y="3893"/>
                    </a:lnTo>
                    <a:lnTo>
                      <a:pt x="2107" y="3881"/>
                    </a:lnTo>
                    <a:lnTo>
                      <a:pt x="2129" y="3867"/>
                    </a:lnTo>
                    <a:lnTo>
                      <a:pt x="2150" y="3852"/>
                    </a:lnTo>
                    <a:lnTo>
                      <a:pt x="2170" y="3836"/>
                    </a:lnTo>
                    <a:lnTo>
                      <a:pt x="2190" y="3818"/>
                    </a:lnTo>
                    <a:lnTo>
                      <a:pt x="2209" y="3800"/>
                    </a:lnTo>
                    <a:lnTo>
                      <a:pt x="2230" y="3780"/>
                    </a:lnTo>
                    <a:lnTo>
                      <a:pt x="2248" y="3760"/>
                    </a:lnTo>
                    <a:lnTo>
                      <a:pt x="2264" y="3741"/>
                    </a:lnTo>
                    <a:lnTo>
                      <a:pt x="2280" y="3720"/>
                    </a:lnTo>
                    <a:lnTo>
                      <a:pt x="2295" y="3700"/>
                    </a:lnTo>
                    <a:lnTo>
                      <a:pt x="2307" y="3681"/>
                    </a:lnTo>
                    <a:lnTo>
                      <a:pt x="2319" y="3661"/>
                    </a:lnTo>
                    <a:lnTo>
                      <a:pt x="2330" y="3642"/>
                    </a:lnTo>
                    <a:lnTo>
                      <a:pt x="2340" y="3622"/>
                    </a:lnTo>
                    <a:lnTo>
                      <a:pt x="2347" y="3603"/>
                    </a:lnTo>
                    <a:lnTo>
                      <a:pt x="2354" y="3583"/>
                    </a:lnTo>
                    <a:lnTo>
                      <a:pt x="2360" y="3563"/>
                    </a:lnTo>
                    <a:lnTo>
                      <a:pt x="2364" y="3544"/>
                    </a:lnTo>
                    <a:lnTo>
                      <a:pt x="2368" y="3525"/>
                    </a:lnTo>
                    <a:lnTo>
                      <a:pt x="2369" y="3505"/>
                    </a:lnTo>
                    <a:lnTo>
                      <a:pt x="2370" y="3486"/>
                    </a:lnTo>
                    <a:lnTo>
                      <a:pt x="2369" y="3466"/>
                    </a:lnTo>
                    <a:lnTo>
                      <a:pt x="2368" y="3447"/>
                    </a:lnTo>
                    <a:lnTo>
                      <a:pt x="2364" y="3428"/>
                    </a:lnTo>
                    <a:lnTo>
                      <a:pt x="2360" y="3407"/>
                    </a:lnTo>
                    <a:lnTo>
                      <a:pt x="2354" y="3388"/>
                    </a:lnTo>
                    <a:lnTo>
                      <a:pt x="2347" y="3369"/>
                    </a:lnTo>
                    <a:lnTo>
                      <a:pt x="2340" y="3349"/>
                    </a:lnTo>
                    <a:lnTo>
                      <a:pt x="2330" y="3330"/>
                    </a:lnTo>
                    <a:lnTo>
                      <a:pt x="2319" y="3310"/>
                    </a:lnTo>
                    <a:lnTo>
                      <a:pt x="2307" y="3291"/>
                    </a:lnTo>
                    <a:lnTo>
                      <a:pt x="2295" y="3270"/>
                    </a:lnTo>
                    <a:lnTo>
                      <a:pt x="2280" y="3251"/>
                    </a:lnTo>
                    <a:lnTo>
                      <a:pt x="2264" y="3231"/>
                    </a:lnTo>
                    <a:lnTo>
                      <a:pt x="2248" y="3211"/>
                    </a:lnTo>
                    <a:lnTo>
                      <a:pt x="2230" y="3192"/>
                    </a:lnTo>
                    <a:lnTo>
                      <a:pt x="2209" y="3172"/>
                    </a:lnTo>
                    <a:lnTo>
                      <a:pt x="2190" y="3152"/>
                    </a:lnTo>
                    <a:lnTo>
                      <a:pt x="2172" y="3131"/>
                    </a:lnTo>
                    <a:lnTo>
                      <a:pt x="2156" y="3112"/>
                    </a:lnTo>
                    <a:lnTo>
                      <a:pt x="2140" y="3092"/>
                    </a:lnTo>
                    <a:lnTo>
                      <a:pt x="2125" y="3072"/>
                    </a:lnTo>
                    <a:lnTo>
                      <a:pt x="2112" y="3053"/>
                    </a:lnTo>
                    <a:lnTo>
                      <a:pt x="2101" y="3033"/>
                    </a:lnTo>
                    <a:lnTo>
                      <a:pt x="2089" y="3014"/>
                    </a:lnTo>
                    <a:lnTo>
                      <a:pt x="2080" y="2993"/>
                    </a:lnTo>
                    <a:lnTo>
                      <a:pt x="2073" y="2974"/>
                    </a:lnTo>
                    <a:lnTo>
                      <a:pt x="2066" y="2954"/>
                    </a:lnTo>
                    <a:lnTo>
                      <a:pt x="2060" y="2935"/>
                    </a:lnTo>
                    <a:lnTo>
                      <a:pt x="2056" y="2916"/>
                    </a:lnTo>
                    <a:lnTo>
                      <a:pt x="2052" y="2896"/>
                    </a:lnTo>
                    <a:lnTo>
                      <a:pt x="2050" y="2877"/>
                    </a:lnTo>
                    <a:lnTo>
                      <a:pt x="2050" y="2858"/>
                    </a:lnTo>
                    <a:lnTo>
                      <a:pt x="2050" y="2837"/>
                    </a:lnTo>
                    <a:lnTo>
                      <a:pt x="2052" y="2818"/>
                    </a:lnTo>
                    <a:lnTo>
                      <a:pt x="2056" y="2799"/>
                    </a:lnTo>
                    <a:lnTo>
                      <a:pt x="2060" y="2779"/>
                    </a:lnTo>
                    <a:lnTo>
                      <a:pt x="2066" y="2760"/>
                    </a:lnTo>
                    <a:lnTo>
                      <a:pt x="2073" y="2740"/>
                    </a:lnTo>
                    <a:lnTo>
                      <a:pt x="2080" y="2721"/>
                    </a:lnTo>
                    <a:lnTo>
                      <a:pt x="2089" y="2702"/>
                    </a:lnTo>
                    <a:lnTo>
                      <a:pt x="2101" y="2681"/>
                    </a:lnTo>
                    <a:lnTo>
                      <a:pt x="2112" y="2662"/>
                    </a:lnTo>
                    <a:lnTo>
                      <a:pt x="2125" y="2642"/>
                    </a:lnTo>
                    <a:lnTo>
                      <a:pt x="2140" y="2622"/>
                    </a:lnTo>
                    <a:lnTo>
                      <a:pt x="2156" y="2603"/>
                    </a:lnTo>
                    <a:lnTo>
                      <a:pt x="2172" y="2583"/>
                    </a:lnTo>
                    <a:lnTo>
                      <a:pt x="2190" y="2562"/>
                    </a:lnTo>
                    <a:lnTo>
                      <a:pt x="2209" y="2543"/>
                    </a:lnTo>
                    <a:lnTo>
                      <a:pt x="3648" y="2543"/>
                    </a:lnTo>
                    <a:lnTo>
                      <a:pt x="3647" y="2450"/>
                    </a:lnTo>
                    <a:lnTo>
                      <a:pt x="3643" y="2359"/>
                    </a:lnTo>
                    <a:lnTo>
                      <a:pt x="3638" y="2267"/>
                    </a:lnTo>
                    <a:lnTo>
                      <a:pt x="3630" y="2178"/>
                    </a:lnTo>
                    <a:lnTo>
                      <a:pt x="3620" y="2088"/>
                    </a:lnTo>
                    <a:lnTo>
                      <a:pt x="3607" y="1998"/>
                    </a:lnTo>
                    <a:lnTo>
                      <a:pt x="3593" y="1909"/>
                    </a:lnTo>
                    <a:lnTo>
                      <a:pt x="3576" y="1822"/>
                    </a:lnTo>
                    <a:lnTo>
                      <a:pt x="3558" y="1734"/>
                    </a:lnTo>
                    <a:lnTo>
                      <a:pt x="3537" y="1648"/>
                    </a:lnTo>
                    <a:lnTo>
                      <a:pt x="3514" y="1563"/>
                    </a:lnTo>
                    <a:lnTo>
                      <a:pt x="3490" y="1479"/>
                    </a:lnTo>
                    <a:lnTo>
                      <a:pt x="3463" y="1394"/>
                    </a:lnTo>
                    <a:lnTo>
                      <a:pt x="3434" y="1311"/>
                    </a:lnTo>
                    <a:lnTo>
                      <a:pt x="3403" y="1230"/>
                    </a:lnTo>
                    <a:lnTo>
                      <a:pt x="3371" y="1149"/>
                    </a:lnTo>
                    <a:lnTo>
                      <a:pt x="3336" y="1068"/>
                    </a:lnTo>
                    <a:lnTo>
                      <a:pt x="3300" y="989"/>
                    </a:lnTo>
                    <a:lnTo>
                      <a:pt x="3262" y="911"/>
                    </a:lnTo>
                    <a:lnTo>
                      <a:pt x="3222" y="833"/>
                    </a:lnTo>
                    <a:lnTo>
                      <a:pt x="3180" y="758"/>
                    </a:lnTo>
                    <a:lnTo>
                      <a:pt x="3136" y="683"/>
                    </a:lnTo>
                    <a:lnTo>
                      <a:pt x="3091" y="609"/>
                    </a:lnTo>
                    <a:lnTo>
                      <a:pt x="3044" y="536"/>
                    </a:lnTo>
                    <a:lnTo>
                      <a:pt x="2996" y="465"/>
                    </a:lnTo>
                    <a:lnTo>
                      <a:pt x="2946" y="395"/>
                    </a:lnTo>
                    <a:lnTo>
                      <a:pt x="2894" y="326"/>
                    </a:lnTo>
                    <a:lnTo>
                      <a:pt x="2841" y="258"/>
                    </a:lnTo>
                    <a:lnTo>
                      <a:pt x="2786" y="192"/>
                    </a:lnTo>
                    <a:lnTo>
                      <a:pt x="2730" y="127"/>
                    </a:lnTo>
                    <a:lnTo>
                      <a:pt x="2672" y="63"/>
                    </a:lnTo>
                    <a:lnTo>
                      <a:pt x="2612" y="0"/>
                    </a:lnTo>
                    <a:lnTo>
                      <a:pt x="2676" y="64"/>
                    </a:lnTo>
                    <a:lnTo>
                      <a:pt x="2738" y="128"/>
                    </a:lnTo>
                    <a:lnTo>
                      <a:pt x="2797" y="194"/>
                    </a:lnTo>
                    <a:lnTo>
                      <a:pt x="2857" y="261"/>
                    </a:lnTo>
                    <a:lnTo>
                      <a:pt x="2913" y="331"/>
                    </a:lnTo>
                    <a:lnTo>
                      <a:pt x="2969" y="400"/>
                    </a:lnTo>
                    <a:lnTo>
                      <a:pt x="3022" y="472"/>
                    </a:lnTo>
                    <a:lnTo>
                      <a:pt x="3075" y="545"/>
                    </a:lnTo>
                    <a:lnTo>
                      <a:pt x="3124" y="619"/>
                    </a:lnTo>
                    <a:lnTo>
                      <a:pt x="3172" y="695"/>
                    </a:lnTo>
                    <a:lnTo>
                      <a:pt x="3219" y="772"/>
                    </a:lnTo>
                    <a:lnTo>
                      <a:pt x="3264" y="850"/>
                    </a:lnTo>
                    <a:lnTo>
                      <a:pt x="3307" y="929"/>
                    </a:lnTo>
                    <a:lnTo>
                      <a:pt x="3347" y="1010"/>
                    </a:lnTo>
                    <a:lnTo>
                      <a:pt x="3386" y="1090"/>
                    </a:lnTo>
                    <a:lnTo>
                      <a:pt x="3423" y="1173"/>
                    </a:lnTo>
                    <a:lnTo>
                      <a:pt x="3458" y="1256"/>
                    </a:lnTo>
                    <a:lnTo>
                      <a:pt x="3491" y="1342"/>
                    </a:lnTo>
                    <a:lnTo>
                      <a:pt x="3522" y="1427"/>
                    </a:lnTo>
                    <a:lnTo>
                      <a:pt x="3550" y="1513"/>
                    </a:lnTo>
                    <a:lnTo>
                      <a:pt x="3577" y="1601"/>
                    </a:lnTo>
                    <a:lnTo>
                      <a:pt x="3602" y="1690"/>
                    </a:lnTo>
                    <a:lnTo>
                      <a:pt x="3624" y="1778"/>
                    </a:lnTo>
                    <a:lnTo>
                      <a:pt x="3645" y="1869"/>
                    </a:lnTo>
                    <a:lnTo>
                      <a:pt x="3661" y="1960"/>
                    </a:lnTo>
                    <a:lnTo>
                      <a:pt x="3677" y="2051"/>
                    </a:lnTo>
                    <a:lnTo>
                      <a:pt x="3691" y="2144"/>
                    </a:lnTo>
                    <a:lnTo>
                      <a:pt x="3702" y="2237"/>
                    </a:lnTo>
                    <a:lnTo>
                      <a:pt x="3710" y="2330"/>
                    </a:lnTo>
                    <a:lnTo>
                      <a:pt x="3716" y="2426"/>
                    </a:lnTo>
                    <a:lnTo>
                      <a:pt x="3720" y="2520"/>
                    </a:lnTo>
                    <a:lnTo>
                      <a:pt x="3721" y="2616"/>
                    </a:lnTo>
                    <a:close/>
                    <a:moveTo>
                      <a:pt x="1500" y="2616"/>
                    </a:moveTo>
                    <a:lnTo>
                      <a:pt x="70" y="2616"/>
                    </a:lnTo>
                    <a:lnTo>
                      <a:pt x="0" y="2543"/>
                    </a:lnTo>
                    <a:lnTo>
                      <a:pt x="1435" y="2543"/>
                    </a:lnTo>
                    <a:lnTo>
                      <a:pt x="1442" y="2543"/>
                    </a:lnTo>
                    <a:lnTo>
                      <a:pt x="1448" y="2546"/>
                    </a:lnTo>
                    <a:lnTo>
                      <a:pt x="1452" y="2548"/>
                    </a:lnTo>
                    <a:lnTo>
                      <a:pt x="1458" y="2551"/>
                    </a:lnTo>
                    <a:lnTo>
                      <a:pt x="1467" y="2560"/>
                    </a:lnTo>
                    <a:lnTo>
                      <a:pt x="1473" y="2570"/>
                    </a:lnTo>
                    <a:lnTo>
                      <a:pt x="1487" y="2594"/>
                    </a:lnTo>
                    <a:lnTo>
                      <a:pt x="1500" y="2616"/>
                    </a:lnTo>
                    <a:close/>
                    <a:moveTo>
                      <a:pt x="1285" y="363"/>
                    </a:moveTo>
                    <a:lnTo>
                      <a:pt x="1266" y="348"/>
                    </a:lnTo>
                    <a:lnTo>
                      <a:pt x="1248" y="333"/>
                    </a:lnTo>
                    <a:lnTo>
                      <a:pt x="1229" y="320"/>
                    </a:lnTo>
                    <a:lnTo>
                      <a:pt x="1211" y="307"/>
                    </a:lnTo>
                    <a:lnTo>
                      <a:pt x="1193" y="296"/>
                    </a:lnTo>
                    <a:lnTo>
                      <a:pt x="1174" y="286"/>
                    </a:lnTo>
                    <a:lnTo>
                      <a:pt x="1156" y="277"/>
                    </a:lnTo>
                    <a:lnTo>
                      <a:pt x="1138" y="269"/>
                    </a:lnTo>
                    <a:lnTo>
                      <a:pt x="1120" y="262"/>
                    </a:lnTo>
                    <a:lnTo>
                      <a:pt x="1101" y="256"/>
                    </a:lnTo>
                    <a:lnTo>
                      <a:pt x="1083" y="251"/>
                    </a:lnTo>
                    <a:lnTo>
                      <a:pt x="1065" y="248"/>
                    </a:lnTo>
                    <a:lnTo>
                      <a:pt x="1047" y="246"/>
                    </a:lnTo>
                    <a:lnTo>
                      <a:pt x="1028" y="243"/>
                    </a:lnTo>
                    <a:lnTo>
                      <a:pt x="1010" y="243"/>
                    </a:lnTo>
                    <a:lnTo>
                      <a:pt x="992" y="244"/>
                    </a:lnTo>
                    <a:lnTo>
                      <a:pt x="974" y="246"/>
                    </a:lnTo>
                    <a:lnTo>
                      <a:pt x="956" y="249"/>
                    </a:lnTo>
                    <a:lnTo>
                      <a:pt x="937" y="252"/>
                    </a:lnTo>
                    <a:lnTo>
                      <a:pt x="919" y="258"/>
                    </a:lnTo>
                    <a:lnTo>
                      <a:pt x="901" y="263"/>
                    </a:lnTo>
                    <a:lnTo>
                      <a:pt x="883" y="271"/>
                    </a:lnTo>
                    <a:lnTo>
                      <a:pt x="864" y="279"/>
                    </a:lnTo>
                    <a:lnTo>
                      <a:pt x="846" y="288"/>
                    </a:lnTo>
                    <a:lnTo>
                      <a:pt x="828" y="299"/>
                    </a:lnTo>
                    <a:lnTo>
                      <a:pt x="809" y="311"/>
                    </a:lnTo>
                    <a:lnTo>
                      <a:pt x="791" y="323"/>
                    </a:lnTo>
                    <a:lnTo>
                      <a:pt x="773" y="338"/>
                    </a:lnTo>
                    <a:lnTo>
                      <a:pt x="754" y="352"/>
                    </a:lnTo>
                    <a:lnTo>
                      <a:pt x="736" y="368"/>
                    </a:lnTo>
                    <a:lnTo>
                      <a:pt x="717" y="385"/>
                    </a:lnTo>
                    <a:lnTo>
                      <a:pt x="698" y="404"/>
                    </a:lnTo>
                    <a:lnTo>
                      <a:pt x="679" y="423"/>
                    </a:lnTo>
                    <a:lnTo>
                      <a:pt x="659" y="441"/>
                    </a:lnTo>
                    <a:lnTo>
                      <a:pt x="639" y="458"/>
                    </a:lnTo>
                    <a:lnTo>
                      <a:pt x="620" y="473"/>
                    </a:lnTo>
                    <a:lnTo>
                      <a:pt x="599" y="488"/>
                    </a:lnTo>
                    <a:lnTo>
                      <a:pt x="579" y="500"/>
                    </a:lnTo>
                    <a:lnTo>
                      <a:pt x="560" y="513"/>
                    </a:lnTo>
                    <a:lnTo>
                      <a:pt x="540" y="523"/>
                    </a:lnTo>
                    <a:lnTo>
                      <a:pt x="521" y="533"/>
                    </a:lnTo>
                    <a:lnTo>
                      <a:pt x="502" y="541"/>
                    </a:lnTo>
                    <a:lnTo>
                      <a:pt x="482" y="547"/>
                    </a:lnTo>
                    <a:lnTo>
                      <a:pt x="463" y="553"/>
                    </a:lnTo>
                    <a:lnTo>
                      <a:pt x="442" y="557"/>
                    </a:lnTo>
                    <a:lnTo>
                      <a:pt x="423" y="561"/>
                    </a:lnTo>
                    <a:lnTo>
                      <a:pt x="404" y="563"/>
                    </a:lnTo>
                    <a:lnTo>
                      <a:pt x="384" y="563"/>
                    </a:lnTo>
                    <a:lnTo>
                      <a:pt x="365" y="563"/>
                    </a:lnTo>
                    <a:lnTo>
                      <a:pt x="346" y="561"/>
                    </a:lnTo>
                    <a:lnTo>
                      <a:pt x="326" y="557"/>
                    </a:lnTo>
                    <a:lnTo>
                      <a:pt x="307" y="553"/>
                    </a:lnTo>
                    <a:lnTo>
                      <a:pt x="288" y="547"/>
                    </a:lnTo>
                    <a:lnTo>
                      <a:pt x="267" y="541"/>
                    </a:lnTo>
                    <a:lnTo>
                      <a:pt x="248" y="533"/>
                    </a:lnTo>
                    <a:lnTo>
                      <a:pt x="228" y="523"/>
                    </a:lnTo>
                    <a:lnTo>
                      <a:pt x="209" y="513"/>
                    </a:lnTo>
                    <a:lnTo>
                      <a:pt x="189" y="500"/>
                    </a:lnTo>
                    <a:lnTo>
                      <a:pt x="170" y="488"/>
                    </a:lnTo>
                    <a:lnTo>
                      <a:pt x="149" y="473"/>
                    </a:lnTo>
                    <a:lnTo>
                      <a:pt x="129" y="458"/>
                    </a:lnTo>
                    <a:lnTo>
                      <a:pt x="110" y="441"/>
                    </a:lnTo>
                    <a:lnTo>
                      <a:pt x="90" y="423"/>
                    </a:lnTo>
                    <a:lnTo>
                      <a:pt x="70" y="404"/>
                    </a:lnTo>
                    <a:lnTo>
                      <a:pt x="70" y="395"/>
                    </a:lnTo>
                    <a:lnTo>
                      <a:pt x="88" y="408"/>
                    </a:lnTo>
                    <a:lnTo>
                      <a:pt x="105" y="421"/>
                    </a:lnTo>
                    <a:lnTo>
                      <a:pt x="123" y="432"/>
                    </a:lnTo>
                    <a:lnTo>
                      <a:pt x="139" y="442"/>
                    </a:lnTo>
                    <a:lnTo>
                      <a:pt x="157" y="451"/>
                    </a:lnTo>
                    <a:lnTo>
                      <a:pt x="174" y="460"/>
                    </a:lnTo>
                    <a:lnTo>
                      <a:pt x="192" y="467"/>
                    </a:lnTo>
                    <a:lnTo>
                      <a:pt x="209" y="473"/>
                    </a:lnTo>
                    <a:lnTo>
                      <a:pt x="227" y="478"/>
                    </a:lnTo>
                    <a:lnTo>
                      <a:pt x="244" y="482"/>
                    </a:lnTo>
                    <a:lnTo>
                      <a:pt x="261" y="486"/>
                    </a:lnTo>
                    <a:lnTo>
                      <a:pt x="279" y="488"/>
                    </a:lnTo>
                    <a:lnTo>
                      <a:pt x="295" y="490"/>
                    </a:lnTo>
                    <a:lnTo>
                      <a:pt x="312" y="490"/>
                    </a:lnTo>
                    <a:lnTo>
                      <a:pt x="330" y="490"/>
                    </a:lnTo>
                    <a:lnTo>
                      <a:pt x="347" y="488"/>
                    </a:lnTo>
                    <a:lnTo>
                      <a:pt x="364" y="486"/>
                    </a:lnTo>
                    <a:lnTo>
                      <a:pt x="382" y="482"/>
                    </a:lnTo>
                    <a:lnTo>
                      <a:pt x="399" y="478"/>
                    </a:lnTo>
                    <a:lnTo>
                      <a:pt x="417" y="472"/>
                    </a:lnTo>
                    <a:lnTo>
                      <a:pt x="433" y="465"/>
                    </a:lnTo>
                    <a:lnTo>
                      <a:pt x="450" y="459"/>
                    </a:lnTo>
                    <a:lnTo>
                      <a:pt x="468" y="450"/>
                    </a:lnTo>
                    <a:lnTo>
                      <a:pt x="485" y="441"/>
                    </a:lnTo>
                    <a:lnTo>
                      <a:pt x="503" y="431"/>
                    </a:lnTo>
                    <a:lnTo>
                      <a:pt x="520" y="418"/>
                    </a:lnTo>
                    <a:lnTo>
                      <a:pt x="538" y="406"/>
                    </a:lnTo>
                    <a:lnTo>
                      <a:pt x="556" y="394"/>
                    </a:lnTo>
                    <a:lnTo>
                      <a:pt x="572" y="379"/>
                    </a:lnTo>
                    <a:lnTo>
                      <a:pt x="590" y="363"/>
                    </a:lnTo>
                    <a:lnTo>
                      <a:pt x="608" y="348"/>
                    </a:lnTo>
                    <a:lnTo>
                      <a:pt x="625" y="330"/>
                    </a:lnTo>
                    <a:lnTo>
                      <a:pt x="645" y="311"/>
                    </a:lnTo>
                    <a:lnTo>
                      <a:pt x="666" y="293"/>
                    </a:lnTo>
                    <a:lnTo>
                      <a:pt x="686" y="276"/>
                    </a:lnTo>
                    <a:lnTo>
                      <a:pt x="705" y="260"/>
                    </a:lnTo>
                    <a:lnTo>
                      <a:pt x="725" y="246"/>
                    </a:lnTo>
                    <a:lnTo>
                      <a:pt x="744" y="233"/>
                    </a:lnTo>
                    <a:lnTo>
                      <a:pt x="764" y="221"/>
                    </a:lnTo>
                    <a:lnTo>
                      <a:pt x="783" y="211"/>
                    </a:lnTo>
                    <a:lnTo>
                      <a:pt x="804" y="201"/>
                    </a:lnTo>
                    <a:lnTo>
                      <a:pt x="823" y="193"/>
                    </a:lnTo>
                    <a:lnTo>
                      <a:pt x="843" y="186"/>
                    </a:lnTo>
                    <a:lnTo>
                      <a:pt x="862" y="180"/>
                    </a:lnTo>
                    <a:lnTo>
                      <a:pt x="881" y="176"/>
                    </a:lnTo>
                    <a:lnTo>
                      <a:pt x="901" y="173"/>
                    </a:lnTo>
                    <a:lnTo>
                      <a:pt x="920" y="170"/>
                    </a:lnTo>
                    <a:lnTo>
                      <a:pt x="939" y="170"/>
                    </a:lnTo>
                    <a:lnTo>
                      <a:pt x="960" y="170"/>
                    </a:lnTo>
                    <a:lnTo>
                      <a:pt x="979" y="173"/>
                    </a:lnTo>
                    <a:lnTo>
                      <a:pt x="998" y="176"/>
                    </a:lnTo>
                    <a:lnTo>
                      <a:pt x="1018" y="180"/>
                    </a:lnTo>
                    <a:lnTo>
                      <a:pt x="1037" y="186"/>
                    </a:lnTo>
                    <a:lnTo>
                      <a:pt x="1057" y="193"/>
                    </a:lnTo>
                    <a:lnTo>
                      <a:pt x="1076" y="201"/>
                    </a:lnTo>
                    <a:lnTo>
                      <a:pt x="1095" y="211"/>
                    </a:lnTo>
                    <a:lnTo>
                      <a:pt x="1116" y="221"/>
                    </a:lnTo>
                    <a:lnTo>
                      <a:pt x="1135" y="233"/>
                    </a:lnTo>
                    <a:lnTo>
                      <a:pt x="1155" y="246"/>
                    </a:lnTo>
                    <a:lnTo>
                      <a:pt x="1175" y="260"/>
                    </a:lnTo>
                    <a:lnTo>
                      <a:pt x="1194" y="276"/>
                    </a:lnTo>
                    <a:lnTo>
                      <a:pt x="1214" y="293"/>
                    </a:lnTo>
                    <a:lnTo>
                      <a:pt x="1234" y="311"/>
                    </a:lnTo>
                    <a:lnTo>
                      <a:pt x="1254" y="330"/>
                    </a:lnTo>
                    <a:lnTo>
                      <a:pt x="1270" y="347"/>
                    </a:lnTo>
                    <a:lnTo>
                      <a:pt x="1285" y="363"/>
                    </a:lnTo>
                    <a:close/>
                  </a:path>
                </a:pathLst>
              </a:custGeom>
              <a:solidFill>
                <a:srgbClr val="81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auto">
              <a:xfrm>
                <a:off x="2270" y="1551"/>
                <a:ext cx="857" cy="620"/>
              </a:xfrm>
              <a:custGeom>
                <a:avLst/>
                <a:gdLst>
                  <a:gd name="T0" fmla="*/ 0 w 5141"/>
                  <a:gd name="T1" fmla="*/ 0 h 3724"/>
                  <a:gd name="T2" fmla="*/ 0 w 5141"/>
                  <a:gd name="T3" fmla="*/ 0 h 3724"/>
                  <a:gd name="T4" fmla="*/ 0 w 5141"/>
                  <a:gd name="T5" fmla="*/ 0 h 3724"/>
                  <a:gd name="T6" fmla="*/ 0 w 5141"/>
                  <a:gd name="T7" fmla="*/ 0 h 3724"/>
                  <a:gd name="T8" fmla="*/ 0 w 5141"/>
                  <a:gd name="T9" fmla="*/ 0 h 3724"/>
                  <a:gd name="T10" fmla="*/ 0 w 5141"/>
                  <a:gd name="T11" fmla="*/ 0 h 3724"/>
                  <a:gd name="T12" fmla="*/ 0 w 5141"/>
                  <a:gd name="T13" fmla="*/ 0 h 3724"/>
                  <a:gd name="T14" fmla="*/ 0 w 5141"/>
                  <a:gd name="T15" fmla="*/ 0 h 3724"/>
                  <a:gd name="T16" fmla="*/ 0 w 5141"/>
                  <a:gd name="T17" fmla="*/ 0 h 3724"/>
                  <a:gd name="T18" fmla="*/ 0 w 5141"/>
                  <a:gd name="T19" fmla="*/ 0 h 3724"/>
                  <a:gd name="T20" fmla="*/ 0 w 5141"/>
                  <a:gd name="T21" fmla="*/ 0 h 3724"/>
                  <a:gd name="T22" fmla="*/ 0 w 5141"/>
                  <a:gd name="T23" fmla="*/ 0 h 3724"/>
                  <a:gd name="T24" fmla="*/ 0 w 5141"/>
                  <a:gd name="T25" fmla="*/ 0 h 3724"/>
                  <a:gd name="T26" fmla="*/ 0 w 5141"/>
                  <a:gd name="T27" fmla="*/ 0 h 3724"/>
                  <a:gd name="T28" fmla="*/ 0 w 5141"/>
                  <a:gd name="T29" fmla="*/ 0 h 3724"/>
                  <a:gd name="T30" fmla="*/ 0 w 5141"/>
                  <a:gd name="T31" fmla="*/ 0 h 3724"/>
                  <a:gd name="T32" fmla="*/ 0 w 5141"/>
                  <a:gd name="T33" fmla="*/ 0 h 3724"/>
                  <a:gd name="T34" fmla="*/ 0 w 5141"/>
                  <a:gd name="T35" fmla="*/ 0 h 3724"/>
                  <a:gd name="T36" fmla="*/ 0 w 5141"/>
                  <a:gd name="T37" fmla="*/ 0 h 3724"/>
                  <a:gd name="T38" fmla="*/ 0 w 5141"/>
                  <a:gd name="T39" fmla="*/ 0 h 3724"/>
                  <a:gd name="T40" fmla="*/ 0 w 5141"/>
                  <a:gd name="T41" fmla="*/ 0 h 3724"/>
                  <a:gd name="T42" fmla="*/ 0 w 5141"/>
                  <a:gd name="T43" fmla="*/ 0 h 3724"/>
                  <a:gd name="T44" fmla="*/ 0 w 5141"/>
                  <a:gd name="T45" fmla="*/ 0 h 3724"/>
                  <a:gd name="T46" fmla="*/ 0 w 5141"/>
                  <a:gd name="T47" fmla="*/ 0 h 3724"/>
                  <a:gd name="T48" fmla="*/ 0 w 5141"/>
                  <a:gd name="T49" fmla="*/ 0 h 3724"/>
                  <a:gd name="T50" fmla="*/ 0 w 5141"/>
                  <a:gd name="T51" fmla="*/ 0 h 3724"/>
                  <a:gd name="T52" fmla="*/ 0 w 5141"/>
                  <a:gd name="T53" fmla="*/ 0 h 3724"/>
                  <a:gd name="T54" fmla="*/ 0 w 5141"/>
                  <a:gd name="T55" fmla="*/ 0 h 3724"/>
                  <a:gd name="T56" fmla="*/ 0 w 5141"/>
                  <a:gd name="T57" fmla="*/ 0 h 3724"/>
                  <a:gd name="T58" fmla="*/ 0 w 5141"/>
                  <a:gd name="T59" fmla="*/ 0 h 3724"/>
                  <a:gd name="T60" fmla="*/ 0 w 5141"/>
                  <a:gd name="T61" fmla="*/ 0 h 3724"/>
                  <a:gd name="T62" fmla="*/ 0 w 5141"/>
                  <a:gd name="T63" fmla="*/ 0 h 3724"/>
                  <a:gd name="T64" fmla="*/ 0 w 5141"/>
                  <a:gd name="T65" fmla="*/ 0 h 3724"/>
                  <a:gd name="T66" fmla="*/ 0 w 5141"/>
                  <a:gd name="T67" fmla="*/ 0 h 3724"/>
                  <a:gd name="T68" fmla="*/ 0 w 5141"/>
                  <a:gd name="T69" fmla="*/ 0 h 3724"/>
                  <a:gd name="T70" fmla="*/ 0 w 5141"/>
                  <a:gd name="T71" fmla="*/ 0 h 3724"/>
                  <a:gd name="T72" fmla="*/ 0 w 5141"/>
                  <a:gd name="T73" fmla="*/ 0 h 3724"/>
                  <a:gd name="T74" fmla="*/ 0 w 5141"/>
                  <a:gd name="T75" fmla="*/ 0 h 3724"/>
                  <a:gd name="T76" fmla="*/ 0 w 5141"/>
                  <a:gd name="T77" fmla="*/ 0 h 3724"/>
                  <a:gd name="T78" fmla="*/ 0 w 5141"/>
                  <a:gd name="T79" fmla="*/ 0 h 3724"/>
                  <a:gd name="T80" fmla="*/ 0 w 5141"/>
                  <a:gd name="T81" fmla="*/ 0 h 3724"/>
                  <a:gd name="T82" fmla="*/ 0 w 5141"/>
                  <a:gd name="T83" fmla="*/ 0 h 3724"/>
                  <a:gd name="T84" fmla="*/ 0 w 5141"/>
                  <a:gd name="T85" fmla="*/ 0 h 3724"/>
                  <a:gd name="T86" fmla="*/ 0 w 5141"/>
                  <a:gd name="T87" fmla="*/ 0 h 3724"/>
                  <a:gd name="T88" fmla="*/ 0 w 5141"/>
                  <a:gd name="T89" fmla="*/ 0 h 3724"/>
                  <a:gd name="T90" fmla="*/ 0 w 5141"/>
                  <a:gd name="T91" fmla="*/ 0 h 3724"/>
                  <a:gd name="T92" fmla="*/ 0 w 5141"/>
                  <a:gd name="T93" fmla="*/ 0 h 3724"/>
                  <a:gd name="T94" fmla="*/ 0 w 5141"/>
                  <a:gd name="T95" fmla="*/ 0 h 3724"/>
                  <a:gd name="T96" fmla="*/ 0 w 5141"/>
                  <a:gd name="T97" fmla="*/ 0 h 3724"/>
                  <a:gd name="T98" fmla="*/ 0 w 5141"/>
                  <a:gd name="T99" fmla="*/ 0 h 3724"/>
                  <a:gd name="T100" fmla="*/ 0 w 5141"/>
                  <a:gd name="T101" fmla="*/ 0 h 3724"/>
                  <a:gd name="T102" fmla="*/ 0 w 5141"/>
                  <a:gd name="T103" fmla="*/ 0 h 3724"/>
                  <a:gd name="T104" fmla="*/ 0 w 5141"/>
                  <a:gd name="T105" fmla="*/ 0 h 3724"/>
                  <a:gd name="T106" fmla="*/ 0 w 5141"/>
                  <a:gd name="T107" fmla="*/ 0 h 3724"/>
                  <a:gd name="T108" fmla="*/ 0 w 5141"/>
                  <a:gd name="T109" fmla="*/ 0 h 3724"/>
                  <a:gd name="T110" fmla="*/ 0 w 5141"/>
                  <a:gd name="T111" fmla="*/ 0 h 3724"/>
                  <a:gd name="T112" fmla="*/ 0 w 5141"/>
                  <a:gd name="T113" fmla="*/ 0 h 3724"/>
                  <a:gd name="T114" fmla="*/ 0 w 5141"/>
                  <a:gd name="T115" fmla="*/ 0 h 3724"/>
                  <a:gd name="T116" fmla="*/ 0 w 5141"/>
                  <a:gd name="T117" fmla="*/ 0 h 37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1"/>
                  <a:gd name="T178" fmla="*/ 0 h 3724"/>
                  <a:gd name="T179" fmla="*/ 5141 w 5141"/>
                  <a:gd name="T180" fmla="*/ 3724 h 37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1" h="3724">
                    <a:moveTo>
                      <a:pt x="3651" y="0"/>
                    </a:moveTo>
                    <a:lnTo>
                      <a:pt x="3724" y="73"/>
                    </a:lnTo>
                    <a:lnTo>
                      <a:pt x="3724" y="1504"/>
                    </a:lnTo>
                    <a:lnTo>
                      <a:pt x="3706" y="1488"/>
                    </a:lnTo>
                    <a:lnTo>
                      <a:pt x="3688" y="1472"/>
                    </a:lnTo>
                    <a:lnTo>
                      <a:pt x="3670" y="1456"/>
                    </a:lnTo>
                    <a:lnTo>
                      <a:pt x="3651" y="1439"/>
                    </a:lnTo>
                    <a:lnTo>
                      <a:pt x="3651" y="0"/>
                    </a:lnTo>
                    <a:close/>
                    <a:moveTo>
                      <a:pt x="4939" y="1471"/>
                    </a:moveTo>
                    <a:lnTo>
                      <a:pt x="4949" y="1481"/>
                    </a:lnTo>
                    <a:lnTo>
                      <a:pt x="4961" y="1490"/>
                    </a:lnTo>
                    <a:lnTo>
                      <a:pt x="4971" y="1501"/>
                    </a:lnTo>
                    <a:lnTo>
                      <a:pt x="4982" y="1512"/>
                    </a:lnTo>
                    <a:lnTo>
                      <a:pt x="5001" y="1532"/>
                    </a:lnTo>
                    <a:lnTo>
                      <a:pt x="5019" y="1553"/>
                    </a:lnTo>
                    <a:lnTo>
                      <a:pt x="5036" y="1575"/>
                    </a:lnTo>
                    <a:lnTo>
                      <a:pt x="5052" y="1597"/>
                    </a:lnTo>
                    <a:lnTo>
                      <a:pt x="5066" y="1621"/>
                    </a:lnTo>
                    <a:lnTo>
                      <a:pt x="5078" y="1644"/>
                    </a:lnTo>
                    <a:lnTo>
                      <a:pt x="5091" y="1668"/>
                    </a:lnTo>
                    <a:lnTo>
                      <a:pt x="5102" y="1692"/>
                    </a:lnTo>
                    <a:lnTo>
                      <a:pt x="5111" y="1717"/>
                    </a:lnTo>
                    <a:lnTo>
                      <a:pt x="5119" y="1743"/>
                    </a:lnTo>
                    <a:lnTo>
                      <a:pt x="5126" y="1769"/>
                    </a:lnTo>
                    <a:lnTo>
                      <a:pt x="5131" y="1794"/>
                    </a:lnTo>
                    <a:lnTo>
                      <a:pt x="5136" y="1820"/>
                    </a:lnTo>
                    <a:lnTo>
                      <a:pt x="5139" y="1846"/>
                    </a:lnTo>
                    <a:lnTo>
                      <a:pt x="5141" y="1872"/>
                    </a:lnTo>
                    <a:lnTo>
                      <a:pt x="5141" y="1899"/>
                    </a:lnTo>
                    <a:lnTo>
                      <a:pt x="5141" y="1925"/>
                    </a:lnTo>
                    <a:lnTo>
                      <a:pt x="5139" y="1952"/>
                    </a:lnTo>
                    <a:lnTo>
                      <a:pt x="5136" y="1977"/>
                    </a:lnTo>
                    <a:lnTo>
                      <a:pt x="5131" y="2003"/>
                    </a:lnTo>
                    <a:lnTo>
                      <a:pt x="5126" y="2029"/>
                    </a:lnTo>
                    <a:lnTo>
                      <a:pt x="5119" y="2055"/>
                    </a:lnTo>
                    <a:lnTo>
                      <a:pt x="5111" y="2079"/>
                    </a:lnTo>
                    <a:lnTo>
                      <a:pt x="5102" y="2105"/>
                    </a:lnTo>
                    <a:lnTo>
                      <a:pt x="5091" y="2130"/>
                    </a:lnTo>
                    <a:lnTo>
                      <a:pt x="5078" y="2154"/>
                    </a:lnTo>
                    <a:lnTo>
                      <a:pt x="5066" y="2177"/>
                    </a:lnTo>
                    <a:lnTo>
                      <a:pt x="5052" y="2201"/>
                    </a:lnTo>
                    <a:lnTo>
                      <a:pt x="5036" y="2223"/>
                    </a:lnTo>
                    <a:lnTo>
                      <a:pt x="5019" y="2244"/>
                    </a:lnTo>
                    <a:lnTo>
                      <a:pt x="5001" y="2266"/>
                    </a:lnTo>
                    <a:lnTo>
                      <a:pt x="4982" y="2286"/>
                    </a:lnTo>
                    <a:lnTo>
                      <a:pt x="4962" y="2305"/>
                    </a:lnTo>
                    <a:lnTo>
                      <a:pt x="4942" y="2323"/>
                    </a:lnTo>
                    <a:lnTo>
                      <a:pt x="4921" y="2340"/>
                    </a:lnTo>
                    <a:lnTo>
                      <a:pt x="4902" y="2355"/>
                    </a:lnTo>
                    <a:lnTo>
                      <a:pt x="4882" y="2370"/>
                    </a:lnTo>
                    <a:lnTo>
                      <a:pt x="4863" y="2384"/>
                    </a:lnTo>
                    <a:lnTo>
                      <a:pt x="4843" y="2395"/>
                    </a:lnTo>
                    <a:lnTo>
                      <a:pt x="4824" y="2406"/>
                    </a:lnTo>
                    <a:lnTo>
                      <a:pt x="4804" y="2415"/>
                    </a:lnTo>
                    <a:lnTo>
                      <a:pt x="4784" y="2424"/>
                    </a:lnTo>
                    <a:lnTo>
                      <a:pt x="4764" y="2431"/>
                    </a:lnTo>
                    <a:lnTo>
                      <a:pt x="4745" y="2436"/>
                    </a:lnTo>
                    <a:lnTo>
                      <a:pt x="4726" y="2441"/>
                    </a:lnTo>
                    <a:lnTo>
                      <a:pt x="4706" y="2443"/>
                    </a:lnTo>
                    <a:lnTo>
                      <a:pt x="4687" y="2445"/>
                    </a:lnTo>
                    <a:lnTo>
                      <a:pt x="4668" y="2446"/>
                    </a:lnTo>
                    <a:lnTo>
                      <a:pt x="4648" y="2445"/>
                    </a:lnTo>
                    <a:lnTo>
                      <a:pt x="4629" y="2443"/>
                    </a:lnTo>
                    <a:lnTo>
                      <a:pt x="4608" y="2441"/>
                    </a:lnTo>
                    <a:lnTo>
                      <a:pt x="4589" y="2436"/>
                    </a:lnTo>
                    <a:lnTo>
                      <a:pt x="4570" y="2431"/>
                    </a:lnTo>
                    <a:lnTo>
                      <a:pt x="4550" y="2424"/>
                    </a:lnTo>
                    <a:lnTo>
                      <a:pt x="4531" y="2415"/>
                    </a:lnTo>
                    <a:lnTo>
                      <a:pt x="4511" y="2406"/>
                    </a:lnTo>
                    <a:lnTo>
                      <a:pt x="4492" y="2395"/>
                    </a:lnTo>
                    <a:lnTo>
                      <a:pt x="4471" y="2384"/>
                    </a:lnTo>
                    <a:lnTo>
                      <a:pt x="4452" y="2370"/>
                    </a:lnTo>
                    <a:lnTo>
                      <a:pt x="4432" y="2355"/>
                    </a:lnTo>
                    <a:lnTo>
                      <a:pt x="4413" y="2340"/>
                    </a:lnTo>
                    <a:lnTo>
                      <a:pt x="4393" y="2323"/>
                    </a:lnTo>
                    <a:lnTo>
                      <a:pt x="4373" y="2305"/>
                    </a:lnTo>
                    <a:lnTo>
                      <a:pt x="4354" y="2286"/>
                    </a:lnTo>
                    <a:lnTo>
                      <a:pt x="4333" y="2267"/>
                    </a:lnTo>
                    <a:lnTo>
                      <a:pt x="4313" y="2249"/>
                    </a:lnTo>
                    <a:lnTo>
                      <a:pt x="4293" y="2232"/>
                    </a:lnTo>
                    <a:lnTo>
                      <a:pt x="4274" y="2216"/>
                    </a:lnTo>
                    <a:lnTo>
                      <a:pt x="4254" y="2202"/>
                    </a:lnTo>
                    <a:lnTo>
                      <a:pt x="4234" y="2188"/>
                    </a:lnTo>
                    <a:lnTo>
                      <a:pt x="4215" y="2177"/>
                    </a:lnTo>
                    <a:lnTo>
                      <a:pt x="4195" y="2166"/>
                    </a:lnTo>
                    <a:lnTo>
                      <a:pt x="4175" y="2157"/>
                    </a:lnTo>
                    <a:lnTo>
                      <a:pt x="4156" y="2148"/>
                    </a:lnTo>
                    <a:lnTo>
                      <a:pt x="4136" y="2141"/>
                    </a:lnTo>
                    <a:lnTo>
                      <a:pt x="4117" y="2136"/>
                    </a:lnTo>
                    <a:lnTo>
                      <a:pt x="4097" y="2131"/>
                    </a:lnTo>
                    <a:lnTo>
                      <a:pt x="4078" y="2129"/>
                    </a:lnTo>
                    <a:lnTo>
                      <a:pt x="4059" y="2127"/>
                    </a:lnTo>
                    <a:lnTo>
                      <a:pt x="4038" y="2125"/>
                    </a:lnTo>
                    <a:lnTo>
                      <a:pt x="4019" y="2127"/>
                    </a:lnTo>
                    <a:lnTo>
                      <a:pt x="4000" y="2129"/>
                    </a:lnTo>
                    <a:lnTo>
                      <a:pt x="3980" y="2131"/>
                    </a:lnTo>
                    <a:lnTo>
                      <a:pt x="3961" y="2136"/>
                    </a:lnTo>
                    <a:lnTo>
                      <a:pt x="3942" y="2141"/>
                    </a:lnTo>
                    <a:lnTo>
                      <a:pt x="3922" y="2148"/>
                    </a:lnTo>
                    <a:lnTo>
                      <a:pt x="3903" y="2157"/>
                    </a:lnTo>
                    <a:lnTo>
                      <a:pt x="3882" y="2166"/>
                    </a:lnTo>
                    <a:lnTo>
                      <a:pt x="3863" y="2177"/>
                    </a:lnTo>
                    <a:lnTo>
                      <a:pt x="3843" y="2188"/>
                    </a:lnTo>
                    <a:lnTo>
                      <a:pt x="3824" y="2202"/>
                    </a:lnTo>
                    <a:lnTo>
                      <a:pt x="3804" y="2216"/>
                    </a:lnTo>
                    <a:lnTo>
                      <a:pt x="3785" y="2232"/>
                    </a:lnTo>
                    <a:lnTo>
                      <a:pt x="3765" y="2249"/>
                    </a:lnTo>
                    <a:lnTo>
                      <a:pt x="3744" y="2267"/>
                    </a:lnTo>
                    <a:lnTo>
                      <a:pt x="3724" y="2286"/>
                    </a:lnTo>
                    <a:lnTo>
                      <a:pt x="3724" y="3724"/>
                    </a:lnTo>
                    <a:lnTo>
                      <a:pt x="2286" y="3724"/>
                    </a:lnTo>
                    <a:lnTo>
                      <a:pt x="2269" y="3706"/>
                    </a:lnTo>
                    <a:lnTo>
                      <a:pt x="2252" y="3687"/>
                    </a:lnTo>
                    <a:lnTo>
                      <a:pt x="2236" y="3669"/>
                    </a:lnTo>
                    <a:lnTo>
                      <a:pt x="2222" y="3651"/>
                    </a:lnTo>
                    <a:lnTo>
                      <a:pt x="3651" y="3651"/>
                    </a:lnTo>
                    <a:lnTo>
                      <a:pt x="3651" y="2213"/>
                    </a:lnTo>
                    <a:lnTo>
                      <a:pt x="3671" y="2194"/>
                    </a:lnTo>
                    <a:lnTo>
                      <a:pt x="3692" y="2175"/>
                    </a:lnTo>
                    <a:lnTo>
                      <a:pt x="3711" y="2158"/>
                    </a:lnTo>
                    <a:lnTo>
                      <a:pt x="3731" y="2143"/>
                    </a:lnTo>
                    <a:lnTo>
                      <a:pt x="3751" y="2129"/>
                    </a:lnTo>
                    <a:lnTo>
                      <a:pt x="3770" y="2115"/>
                    </a:lnTo>
                    <a:lnTo>
                      <a:pt x="3790" y="2103"/>
                    </a:lnTo>
                    <a:lnTo>
                      <a:pt x="3809" y="2093"/>
                    </a:lnTo>
                    <a:lnTo>
                      <a:pt x="3830" y="2084"/>
                    </a:lnTo>
                    <a:lnTo>
                      <a:pt x="3849" y="2075"/>
                    </a:lnTo>
                    <a:lnTo>
                      <a:pt x="3869" y="2068"/>
                    </a:lnTo>
                    <a:lnTo>
                      <a:pt x="3888" y="2063"/>
                    </a:lnTo>
                    <a:lnTo>
                      <a:pt x="3907" y="2058"/>
                    </a:lnTo>
                    <a:lnTo>
                      <a:pt x="3927" y="2056"/>
                    </a:lnTo>
                    <a:lnTo>
                      <a:pt x="3946" y="2054"/>
                    </a:lnTo>
                    <a:lnTo>
                      <a:pt x="3965" y="2053"/>
                    </a:lnTo>
                    <a:lnTo>
                      <a:pt x="3986" y="2054"/>
                    </a:lnTo>
                    <a:lnTo>
                      <a:pt x="4005" y="2056"/>
                    </a:lnTo>
                    <a:lnTo>
                      <a:pt x="4024" y="2058"/>
                    </a:lnTo>
                    <a:lnTo>
                      <a:pt x="4044" y="2063"/>
                    </a:lnTo>
                    <a:lnTo>
                      <a:pt x="4063" y="2068"/>
                    </a:lnTo>
                    <a:lnTo>
                      <a:pt x="4083" y="2075"/>
                    </a:lnTo>
                    <a:lnTo>
                      <a:pt x="4102" y="2084"/>
                    </a:lnTo>
                    <a:lnTo>
                      <a:pt x="4121" y="2093"/>
                    </a:lnTo>
                    <a:lnTo>
                      <a:pt x="4142" y="2103"/>
                    </a:lnTo>
                    <a:lnTo>
                      <a:pt x="4161" y="2115"/>
                    </a:lnTo>
                    <a:lnTo>
                      <a:pt x="4181" y="2129"/>
                    </a:lnTo>
                    <a:lnTo>
                      <a:pt x="4201" y="2143"/>
                    </a:lnTo>
                    <a:lnTo>
                      <a:pt x="4220" y="2158"/>
                    </a:lnTo>
                    <a:lnTo>
                      <a:pt x="4240" y="2175"/>
                    </a:lnTo>
                    <a:lnTo>
                      <a:pt x="4261" y="2194"/>
                    </a:lnTo>
                    <a:lnTo>
                      <a:pt x="4280" y="2213"/>
                    </a:lnTo>
                    <a:lnTo>
                      <a:pt x="4300" y="2232"/>
                    </a:lnTo>
                    <a:lnTo>
                      <a:pt x="4320" y="2250"/>
                    </a:lnTo>
                    <a:lnTo>
                      <a:pt x="4340" y="2267"/>
                    </a:lnTo>
                    <a:lnTo>
                      <a:pt x="4359" y="2283"/>
                    </a:lnTo>
                    <a:lnTo>
                      <a:pt x="4379" y="2297"/>
                    </a:lnTo>
                    <a:lnTo>
                      <a:pt x="4399" y="2311"/>
                    </a:lnTo>
                    <a:lnTo>
                      <a:pt x="4419" y="2322"/>
                    </a:lnTo>
                    <a:lnTo>
                      <a:pt x="4438" y="2333"/>
                    </a:lnTo>
                    <a:lnTo>
                      <a:pt x="4458" y="2342"/>
                    </a:lnTo>
                    <a:lnTo>
                      <a:pt x="4477" y="2350"/>
                    </a:lnTo>
                    <a:lnTo>
                      <a:pt x="4497" y="2358"/>
                    </a:lnTo>
                    <a:lnTo>
                      <a:pt x="4516" y="2363"/>
                    </a:lnTo>
                    <a:lnTo>
                      <a:pt x="4535" y="2367"/>
                    </a:lnTo>
                    <a:lnTo>
                      <a:pt x="4556" y="2370"/>
                    </a:lnTo>
                    <a:lnTo>
                      <a:pt x="4575" y="2372"/>
                    </a:lnTo>
                    <a:lnTo>
                      <a:pt x="4594" y="2372"/>
                    </a:lnTo>
                    <a:lnTo>
                      <a:pt x="4614" y="2372"/>
                    </a:lnTo>
                    <a:lnTo>
                      <a:pt x="4633" y="2370"/>
                    </a:lnTo>
                    <a:lnTo>
                      <a:pt x="4653" y="2367"/>
                    </a:lnTo>
                    <a:lnTo>
                      <a:pt x="4672" y="2363"/>
                    </a:lnTo>
                    <a:lnTo>
                      <a:pt x="4691" y="2358"/>
                    </a:lnTo>
                    <a:lnTo>
                      <a:pt x="4712" y="2350"/>
                    </a:lnTo>
                    <a:lnTo>
                      <a:pt x="4731" y="2342"/>
                    </a:lnTo>
                    <a:lnTo>
                      <a:pt x="4751" y="2333"/>
                    </a:lnTo>
                    <a:lnTo>
                      <a:pt x="4770" y="2322"/>
                    </a:lnTo>
                    <a:lnTo>
                      <a:pt x="4790" y="2311"/>
                    </a:lnTo>
                    <a:lnTo>
                      <a:pt x="4809" y="2297"/>
                    </a:lnTo>
                    <a:lnTo>
                      <a:pt x="4829" y="2283"/>
                    </a:lnTo>
                    <a:lnTo>
                      <a:pt x="4848" y="2267"/>
                    </a:lnTo>
                    <a:lnTo>
                      <a:pt x="4869" y="2250"/>
                    </a:lnTo>
                    <a:lnTo>
                      <a:pt x="4889" y="2232"/>
                    </a:lnTo>
                    <a:lnTo>
                      <a:pt x="4909" y="2213"/>
                    </a:lnTo>
                    <a:lnTo>
                      <a:pt x="4927" y="2194"/>
                    </a:lnTo>
                    <a:lnTo>
                      <a:pt x="4944" y="2174"/>
                    </a:lnTo>
                    <a:lnTo>
                      <a:pt x="4961" y="2152"/>
                    </a:lnTo>
                    <a:lnTo>
                      <a:pt x="4975" y="2132"/>
                    </a:lnTo>
                    <a:lnTo>
                      <a:pt x="4990" y="2110"/>
                    </a:lnTo>
                    <a:lnTo>
                      <a:pt x="5002" y="2087"/>
                    </a:lnTo>
                    <a:lnTo>
                      <a:pt x="5013" y="2065"/>
                    </a:lnTo>
                    <a:lnTo>
                      <a:pt x="5025" y="2041"/>
                    </a:lnTo>
                    <a:lnTo>
                      <a:pt x="5034" y="2019"/>
                    </a:lnTo>
                    <a:lnTo>
                      <a:pt x="5043" y="1994"/>
                    </a:lnTo>
                    <a:lnTo>
                      <a:pt x="5049" y="1971"/>
                    </a:lnTo>
                    <a:lnTo>
                      <a:pt x="5055" y="1946"/>
                    </a:lnTo>
                    <a:lnTo>
                      <a:pt x="5061" y="1921"/>
                    </a:lnTo>
                    <a:lnTo>
                      <a:pt x="5064" y="1897"/>
                    </a:lnTo>
                    <a:lnTo>
                      <a:pt x="5066" y="1872"/>
                    </a:lnTo>
                    <a:lnTo>
                      <a:pt x="5068" y="1847"/>
                    </a:lnTo>
                    <a:lnTo>
                      <a:pt x="5068" y="1823"/>
                    </a:lnTo>
                    <a:lnTo>
                      <a:pt x="5067" y="1797"/>
                    </a:lnTo>
                    <a:lnTo>
                      <a:pt x="5066" y="1772"/>
                    </a:lnTo>
                    <a:lnTo>
                      <a:pt x="5063" y="1747"/>
                    </a:lnTo>
                    <a:lnTo>
                      <a:pt x="5058" y="1723"/>
                    </a:lnTo>
                    <a:lnTo>
                      <a:pt x="5054" y="1698"/>
                    </a:lnTo>
                    <a:lnTo>
                      <a:pt x="5047" y="1673"/>
                    </a:lnTo>
                    <a:lnTo>
                      <a:pt x="5039" y="1650"/>
                    </a:lnTo>
                    <a:lnTo>
                      <a:pt x="5031" y="1626"/>
                    </a:lnTo>
                    <a:lnTo>
                      <a:pt x="5021" y="1603"/>
                    </a:lnTo>
                    <a:lnTo>
                      <a:pt x="5010" y="1579"/>
                    </a:lnTo>
                    <a:lnTo>
                      <a:pt x="4999" y="1557"/>
                    </a:lnTo>
                    <a:lnTo>
                      <a:pt x="4985" y="1535"/>
                    </a:lnTo>
                    <a:lnTo>
                      <a:pt x="4971" y="1513"/>
                    </a:lnTo>
                    <a:lnTo>
                      <a:pt x="4956" y="1493"/>
                    </a:lnTo>
                    <a:lnTo>
                      <a:pt x="4939" y="1471"/>
                    </a:lnTo>
                    <a:close/>
                    <a:moveTo>
                      <a:pt x="2253" y="2436"/>
                    </a:moveTo>
                    <a:lnTo>
                      <a:pt x="2232" y="2419"/>
                    </a:lnTo>
                    <a:lnTo>
                      <a:pt x="2212" y="2405"/>
                    </a:lnTo>
                    <a:lnTo>
                      <a:pt x="2189" y="2390"/>
                    </a:lnTo>
                    <a:lnTo>
                      <a:pt x="2168" y="2377"/>
                    </a:lnTo>
                    <a:lnTo>
                      <a:pt x="2146" y="2366"/>
                    </a:lnTo>
                    <a:lnTo>
                      <a:pt x="2122" y="2354"/>
                    </a:lnTo>
                    <a:lnTo>
                      <a:pt x="2098" y="2344"/>
                    </a:lnTo>
                    <a:lnTo>
                      <a:pt x="2075" y="2336"/>
                    </a:lnTo>
                    <a:lnTo>
                      <a:pt x="2051" y="2329"/>
                    </a:lnTo>
                    <a:lnTo>
                      <a:pt x="2027" y="2322"/>
                    </a:lnTo>
                    <a:lnTo>
                      <a:pt x="2002" y="2317"/>
                    </a:lnTo>
                    <a:lnTo>
                      <a:pt x="1977" y="2313"/>
                    </a:lnTo>
                    <a:lnTo>
                      <a:pt x="1953" y="2309"/>
                    </a:lnTo>
                    <a:lnTo>
                      <a:pt x="1928" y="2308"/>
                    </a:lnTo>
                    <a:lnTo>
                      <a:pt x="1903" y="2307"/>
                    </a:lnTo>
                    <a:lnTo>
                      <a:pt x="1877" y="2307"/>
                    </a:lnTo>
                    <a:lnTo>
                      <a:pt x="1853" y="2309"/>
                    </a:lnTo>
                    <a:lnTo>
                      <a:pt x="1828" y="2312"/>
                    </a:lnTo>
                    <a:lnTo>
                      <a:pt x="1803" y="2315"/>
                    </a:lnTo>
                    <a:lnTo>
                      <a:pt x="1779" y="2321"/>
                    </a:lnTo>
                    <a:lnTo>
                      <a:pt x="1754" y="2326"/>
                    </a:lnTo>
                    <a:lnTo>
                      <a:pt x="1730" y="2334"/>
                    </a:lnTo>
                    <a:lnTo>
                      <a:pt x="1707" y="2342"/>
                    </a:lnTo>
                    <a:lnTo>
                      <a:pt x="1683" y="2351"/>
                    </a:lnTo>
                    <a:lnTo>
                      <a:pt x="1660" y="2362"/>
                    </a:lnTo>
                    <a:lnTo>
                      <a:pt x="1637" y="2373"/>
                    </a:lnTo>
                    <a:lnTo>
                      <a:pt x="1615" y="2387"/>
                    </a:lnTo>
                    <a:lnTo>
                      <a:pt x="1594" y="2400"/>
                    </a:lnTo>
                    <a:lnTo>
                      <a:pt x="1572" y="2415"/>
                    </a:lnTo>
                    <a:lnTo>
                      <a:pt x="1551" y="2432"/>
                    </a:lnTo>
                    <a:lnTo>
                      <a:pt x="1531" y="2449"/>
                    </a:lnTo>
                    <a:lnTo>
                      <a:pt x="1512" y="2468"/>
                    </a:lnTo>
                    <a:lnTo>
                      <a:pt x="1493" y="2487"/>
                    </a:lnTo>
                    <a:lnTo>
                      <a:pt x="1475" y="2507"/>
                    </a:lnTo>
                    <a:lnTo>
                      <a:pt x="1458" y="2527"/>
                    </a:lnTo>
                    <a:lnTo>
                      <a:pt x="1442" y="2546"/>
                    </a:lnTo>
                    <a:lnTo>
                      <a:pt x="1427" y="2566"/>
                    </a:lnTo>
                    <a:lnTo>
                      <a:pt x="1414" y="2587"/>
                    </a:lnTo>
                    <a:lnTo>
                      <a:pt x="1403" y="2606"/>
                    </a:lnTo>
                    <a:lnTo>
                      <a:pt x="1392" y="2626"/>
                    </a:lnTo>
                    <a:lnTo>
                      <a:pt x="1383" y="2645"/>
                    </a:lnTo>
                    <a:lnTo>
                      <a:pt x="1375" y="2664"/>
                    </a:lnTo>
                    <a:lnTo>
                      <a:pt x="1368" y="2684"/>
                    </a:lnTo>
                    <a:lnTo>
                      <a:pt x="1362" y="2703"/>
                    </a:lnTo>
                    <a:lnTo>
                      <a:pt x="1358" y="2723"/>
                    </a:lnTo>
                    <a:lnTo>
                      <a:pt x="1355" y="2743"/>
                    </a:lnTo>
                    <a:lnTo>
                      <a:pt x="1352" y="2762"/>
                    </a:lnTo>
                    <a:lnTo>
                      <a:pt x="1352" y="2782"/>
                    </a:lnTo>
                    <a:lnTo>
                      <a:pt x="1352" y="2801"/>
                    </a:lnTo>
                    <a:lnTo>
                      <a:pt x="1355" y="2820"/>
                    </a:lnTo>
                    <a:lnTo>
                      <a:pt x="1358" y="2840"/>
                    </a:lnTo>
                    <a:lnTo>
                      <a:pt x="1362" y="2859"/>
                    </a:lnTo>
                    <a:lnTo>
                      <a:pt x="1368" y="2878"/>
                    </a:lnTo>
                    <a:lnTo>
                      <a:pt x="1375" y="2899"/>
                    </a:lnTo>
                    <a:lnTo>
                      <a:pt x="1383" y="2918"/>
                    </a:lnTo>
                    <a:lnTo>
                      <a:pt x="1392" y="2938"/>
                    </a:lnTo>
                    <a:lnTo>
                      <a:pt x="1403" y="2957"/>
                    </a:lnTo>
                    <a:lnTo>
                      <a:pt x="1414" y="2977"/>
                    </a:lnTo>
                    <a:lnTo>
                      <a:pt x="1427" y="2996"/>
                    </a:lnTo>
                    <a:lnTo>
                      <a:pt x="1442" y="3016"/>
                    </a:lnTo>
                    <a:lnTo>
                      <a:pt x="1458" y="3037"/>
                    </a:lnTo>
                    <a:lnTo>
                      <a:pt x="1475" y="3056"/>
                    </a:lnTo>
                    <a:lnTo>
                      <a:pt x="1493" y="3076"/>
                    </a:lnTo>
                    <a:lnTo>
                      <a:pt x="1512" y="3096"/>
                    </a:lnTo>
                    <a:lnTo>
                      <a:pt x="1531" y="3116"/>
                    </a:lnTo>
                    <a:lnTo>
                      <a:pt x="1550" y="3135"/>
                    </a:lnTo>
                    <a:lnTo>
                      <a:pt x="1567" y="3155"/>
                    </a:lnTo>
                    <a:lnTo>
                      <a:pt x="1582" y="3176"/>
                    </a:lnTo>
                    <a:lnTo>
                      <a:pt x="1596" y="3195"/>
                    </a:lnTo>
                    <a:lnTo>
                      <a:pt x="1609" y="3215"/>
                    </a:lnTo>
                    <a:lnTo>
                      <a:pt x="1622" y="3234"/>
                    </a:lnTo>
                    <a:lnTo>
                      <a:pt x="1632" y="3254"/>
                    </a:lnTo>
                    <a:lnTo>
                      <a:pt x="1641" y="3273"/>
                    </a:lnTo>
                    <a:lnTo>
                      <a:pt x="1650" y="3293"/>
                    </a:lnTo>
                    <a:lnTo>
                      <a:pt x="1656" y="3313"/>
                    </a:lnTo>
                    <a:lnTo>
                      <a:pt x="1662" y="3332"/>
                    </a:lnTo>
                    <a:lnTo>
                      <a:pt x="1666" y="3352"/>
                    </a:lnTo>
                    <a:lnTo>
                      <a:pt x="1670" y="3371"/>
                    </a:lnTo>
                    <a:lnTo>
                      <a:pt x="1671" y="3390"/>
                    </a:lnTo>
                    <a:lnTo>
                      <a:pt x="1672" y="3410"/>
                    </a:lnTo>
                    <a:lnTo>
                      <a:pt x="1671" y="3429"/>
                    </a:lnTo>
                    <a:lnTo>
                      <a:pt x="1670" y="3448"/>
                    </a:lnTo>
                    <a:lnTo>
                      <a:pt x="1666" y="3469"/>
                    </a:lnTo>
                    <a:lnTo>
                      <a:pt x="1662" y="3488"/>
                    </a:lnTo>
                    <a:lnTo>
                      <a:pt x="1656" y="3508"/>
                    </a:lnTo>
                    <a:lnTo>
                      <a:pt x="1650" y="3527"/>
                    </a:lnTo>
                    <a:lnTo>
                      <a:pt x="1641" y="3546"/>
                    </a:lnTo>
                    <a:lnTo>
                      <a:pt x="1632" y="3566"/>
                    </a:lnTo>
                    <a:lnTo>
                      <a:pt x="1622" y="3585"/>
                    </a:lnTo>
                    <a:lnTo>
                      <a:pt x="1609" y="3605"/>
                    </a:lnTo>
                    <a:lnTo>
                      <a:pt x="1596" y="3624"/>
                    </a:lnTo>
                    <a:lnTo>
                      <a:pt x="1582" y="3645"/>
                    </a:lnTo>
                    <a:lnTo>
                      <a:pt x="1567" y="3665"/>
                    </a:lnTo>
                    <a:lnTo>
                      <a:pt x="1550" y="3684"/>
                    </a:lnTo>
                    <a:lnTo>
                      <a:pt x="1531" y="3704"/>
                    </a:lnTo>
                    <a:lnTo>
                      <a:pt x="1512" y="3724"/>
                    </a:lnTo>
                    <a:lnTo>
                      <a:pt x="73" y="3724"/>
                    </a:lnTo>
                    <a:lnTo>
                      <a:pt x="0" y="3651"/>
                    </a:lnTo>
                    <a:lnTo>
                      <a:pt x="1439" y="3651"/>
                    </a:lnTo>
                    <a:lnTo>
                      <a:pt x="1458" y="3631"/>
                    </a:lnTo>
                    <a:lnTo>
                      <a:pt x="1477" y="3611"/>
                    </a:lnTo>
                    <a:lnTo>
                      <a:pt x="1494" y="3592"/>
                    </a:lnTo>
                    <a:lnTo>
                      <a:pt x="1508" y="3572"/>
                    </a:lnTo>
                    <a:lnTo>
                      <a:pt x="1523" y="3552"/>
                    </a:lnTo>
                    <a:lnTo>
                      <a:pt x="1536" y="3532"/>
                    </a:lnTo>
                    <a:lnTo>
                      <a:pt x="1549" y="3512"/>
                    </a:lnTo>
                    <a:lnTo>
                      <a:pt x="1559" y="3493"/>
                    </a:lnTo>
                    <a:lnTo>
                      <a:pt x="1568" y="3473"/>
                    </a:lnTo>
                    <a:lnTo>
                      <a:pt x="1577" y="3454"/>
                    </a:lnTo>
                    <a:lnTo>
                      <a:pt x="1583" y="3435"/>
                    </a:lnTo>
                    <a:lnTo>
                      <a:pt x="1589" y="3415"/>
                    </a:lnTo>
                    <a:lnTo>
                      <a:pt x="1594" y="3396"/>
                    </a:lnTo>
                    <a:lnTo>
                      <a:pt x="1596" y="3375"/>
                    </a:lnTo>
                    <a:lnTo>
                      <a:pt x="1598" y="3356"/>
                    </a:lnTo>
                    <a:lnTo>
                      <a:pt x="1599" y="3337"/>
                    </a:lnTo>
                    <a:lnTo>
                      <a:pt x="1598" y="3317"/>
                    </a:lnTo>
                    <a:lnTo>
                      <a:pt x="1596" y="3298"/>
                    </a:lnTo>
                    <a:lnTo>
                      <a:pt x="1594" y="3279"/>
                    </a:lnTo>
                    <a:lnTo>
                      <a:pt x="1589" y="3259"/>
                    </a:lnTo>
                    <a:lnTo>
                      <a:pt x="1583" y="3240"/>
                    </a:lnTo>
                    <a:lnTo>
                      <a:pt x="1577" y="3221"/>
                    </a:lnTo>
                    <a:lnTo>
                      <a:pt x="1568" y="3200"/>
                    </a:lnTo>
                    <a:lnTo>
                      <a:pt x="1559" y="3181"/>
                    </a:lnTo>
                    <a:lnTo>
                      <a:pt x="1549" y="3161"/>
                    </a:lnTo>
                    <a:lnTo>
                      <a:pt x="1536" y="3142"/>
                    </a:lnTo>
                    <a:lnTo>
                      <a:pt x="1523" y="3122"/>
                    </a:lnTo>
                    <a:lnTo>
                      <a:pt x="1508" y="3103"/>
                    </a:lnTo>
                    <a:lnTo>
                      <a:pt x="1494" y="3083"/>
                    </a:lnTo>
                    <a:lnTo>
                      <a:pt x="1477" y="3062"/>
                    </a:lnTo>
                    <a:lnTo>
                      <a:pt x="1458" y="3042"/>
                    </a:lnTo>
                    <a:lnTo>
                      <a:pt x="1439" y="3023"/>
                    </a:lnTo>
                    <a:lnTo>
                      <a:pt x="1420" y="3003"/>
                    </a:lnTo>
                    <a:lnTo>
                      <a:pt x="1402" y="2983"/>
                    </a:lnTo>
                    <a:lnTo>
                      <a:pt x="1385" y="2962"/>
                    </a:lnTo>
                    <a:lnTo>
                      <a:pt x="1369" y="2943"/>
                    </a:lnTo>
                    <a:lnTo>
                      <a:pt x="1355" y="2923"/>
                    </a:lnTo>
                    <a:lnTo>
                      <a:pt x="1341" y="2904"/>
                    </a:lnTo>
                    <a:lnTo>
                      <a:pt x="1330" y="2884"/>
                    </a:lnTo>
                    <a:lnTo>
                      <a:pt x="1319" y="2865"/>
                    </a:lnTo>
                    <a:lnTo>
                      <a:pt x="1310" y="2845"/>
                    </a:lnTo>
                    <a:lnTo>
                      <a:pt x="1302" y="2826"/>
                    </a:lnTo>
                    <a:lnTo>
                      <a:pt x="1294" y="2805"/>
                    </a:lnTo>
                    <a:lnTo>
                      <a:pt x="1288" y="2786"/>
                    </a:lnTo>
                    <a:lnTo>
                      <a:pt x="1285" y="2767"/>
                    </a:lnTo>
                    <a:lnTo>
                      <a:pt x="1282" y="2747"/>
                    </a:lnTo>
                    <a:lnTo>
                      <a:pt x="1279" y="2728"/>
                    </a:lnTo>
                    <a:lnTo>
                      <a:pt x="1279" y="2709"/>
                    </a:lnTo>
                    <a:lnTo>
                      <a:pt x="1279" y="2689"/>
                    </a:lnTo>
                    <a:lnTo>
                      <a:pt x="1282" y="2670"/>
                    </a:lnTo>
                    <a:lnTo>
                      <a:pt x="1285" y="2651"/>
                    </a:lnTo>
                    <a:lnTo>
                      <a:pt x="1288" y="2630"/>
                    </a:lnTo>
                    <a:lnTo>
                      <a:pt x="1294" y="2611"/>
                    </a:lnTo>
                    <a:lnTo>
                      <a:pt x="1302" y="2591"/>
                    </a:lnTo>
                    <a:lnTo>
                      <a:pt x="1310" y="2572"/>
                    </a:lnTo>
                    <a:lnTo>
                      <a:pt x="1319" y="2553"/>
                    </a:lnTo>
                    <a:lnTo>
                      <a:pt x="1330" y="2533"/>
                    </a:lnTo>
                    <a:lnTo>
                      <a:pt x="1341" y="2514"/>
                    </a:lnTo>
                    <a:lnTo>
                      <a:pt x="1355" y="2493"/>
                    </a:lnTo>
                    <a:lnTo>
                      <a:pt x="1369" y="2473"/>
                    </a:lnTo>
                    <a:lnTo>
                      <a:pt x="1385" y="2454"/>
                    </a:lnTo>
                    <a:lnTo>
                      <a:pt x="1402" y="2434"/>
                    </a:lnTo>
                    <a:lnTo>
                      <a:pt x="1420" y="2414"/>
                    </a:lnTo>
                    <a:lnTo>
                      <a:pt x="1439" y="2395"/>
                    </a:lnTo>
                    <a:lnTo>
                      <a:pt x="1459" y="2375"/>
                    </a:lnTo>
                    <a:lnTo>
                      <a:pt x="1480" y="2357"/>
                    </a:lnTo>
                    <a:lnTo>
                      <a:pt x="1503" y="2340"/>
                    </a:lnTo>
                    <a:lnTo>
                      <a:pt x="1525" y="2324"/>
                    </a:lnTo>
                    <a:lnTo>
                      <a:pt x="1548" y="2309"/>
                    </a:lnTo>
                    <a:lnTo>
                      <a:pt x="1571" y="2297"/>
                    </a:lnTo>
                    <a:lnTo>
                      <a:pt x="1596" y="2285"/>
                    </a:lnTo>
                    <a:lnTo>
                      <a:pt x="1619" y="2275"/>
                    </a:lnTo>
                    <a:lnTo>
                      <a:pt x="1645" y="2265"/>
                    </a:lnTo>
                    <a:lnTo>
                      <a:pt x="1670" y="2257"/>
                    </a:lnTo>
                    <a:lnTo>
                      <a:pt x="1696" y="2250"/>
                    </a:lnTo>
                    <a:lnTo>
                      <a:pt x="1721" y="2244"/>
                    </a:lnTo>
                    <a:lnTo>
                      <a:pt x="1747" y="2240"/>
                    </a:lnTo>
                    <a:lnTo>
                      <a:pt x="1773" y="2237"/>
                    </a:lnTo>
                    <a:lnTo>
                      <a:pt x="1800" y="2235"/>
                    </a:lnTo>
                    <a:lnTo>
                      <a:pt x="1826" y="2234"/>
                    </a:lnTo>
                    <a:lnTo>
                      <a:pt x="1853" y="2235"/>
                    </a:lnTo>
                    <a:lnTo>
                      <a:pt x="1879" y="2237"/>
                    </a:lnTo>
                    <a:lnTo>
                      <a:pt x="1904" y="2240"/>
                    </a:lnTo>
                    <a:lnTo>
                      <a:pt x="1931" y="2244"/>
                    </a:lnTo>
                    <a:lnTo>
                      <a:pt x="1957" y="2250"/>
                    </a:lnTo>
                    <a:lnTo>
                      <a:pt x="1982" y="2257"/>
                    </a:lnTo>
                    <a:lnTo>
                      <a:pt x="2008" y="2265"/>
                    </a:lnTo>
                    <a:lnTo>
                      <a:pt x="2032" y="2275"/>
                    </a:lnTo>
                    <a:lnTo>
                      <a:pt x="2057" y="2285"/>
                    </a:lnTo>
                    <a:lnTo>
                      <a:pt x="2080" y="2297"/>
                    </a:lnTo>
                    <a:lnTo>
                      <a:pt x="2104" y="2309"/>
                    </a:lnTo>
                    <a:lnTo>
                      <a:pt x="2128" y="2324"/>
                    </a:lnTo>
                    <a:lnTo>
                      <a:pt x="2150" y="2340"/>
                    </a:lnTo>
                    <a:lnTo>
                      <a:pt x="2171" y="2357"/>
                    </a:lnTo>
                    <a:lnTo>
                      <a:pt x="2193" y="2375"/>
                    </a:lnTo>
                    <a:lnTo>
                      <a:pt x="2213" y="2395"/>
                    </a:lnTo>
                    <a:lnTo>
                      <a:pt x="2224" y="2405"/>
                    </a:lnTo>
                    <a:lnTo>
                      <a:pt x="2234" y="2415"/>
                    </a:lnTo>
                    <a:lnTo>
                      <a:pt x="2243" y="2426"/>
                    </a:lnTo>
                    <a:lnTo>
                      <a:pt x="2253" y="2436"/>
                    </a:lnTo>
                    <a:close/>
                  </a:path>
                </a:pathLst>
              </a:custGeom>
              <a:solidFill>
                <a:srgbClr val="0000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auto">
              <a:xfrm>
                <a:off x="2295" y="1947"/>
                <a:ext cx="560" cy="796"/>
              </a:xfrm>
              <a:custGeom>
                <a:avLst/>
                <a:gdLst>
                  <a:gd name="T0" fmla="*/ 0 w 3359"/>
                  <a:gd name="T1" fmla="*/ 0 h 4777"/>
                  <a:gd name="T2" fmla="*/ 0 w 3359"/>
                  <a:gd name="T3" fmla="*/ 0 h 4777"/>
                  <a:gd name="T4" fmla="*/ 0 w 3359"/>
                  <a:gd name="T5" fmla="*/ 0 h 4777"/>
                  <a:gd name="T6" fmla="*/ 0 w 3359"/>
                  <a:gd name="T7" fmla="*/ 0 h 4777"/>
                  <a:gd name="T8" fmla="*/ 0 w 3359"/>
                  <a:gd name="T9" fmla="*/ 0 h 4777"/>
                  <a:gd name="T10" fmla="*/ 0 w 3359"/>
                  <a:gd name="T11" fmla="*/ 0 h 4777"/>
                  <a:gd name="T12" fmla="*/ 0 w 3359"/>
                  <a:gd name="T13" fmla="*/ 0 h 4777"/>
                  <a:gd name="T14" fmla="*/ 0 w 3359"/>
                  <a:gd name="T15" fmla="*/ 0 h 4777"/>
                  <a:gd name="T16" fmla="*/ 0 w 3359"/>
                  <a:gd name="T17" fmla="*/ 0 h 4777"/>
                  <a:gd name="T18" fmla="*/ 0 w 3359"/>
                  <a:gd name="T19" fmla="*/ 0 h 4777"/>
                  <a:gd name="T20" fmla="*/ 0 w 3359"/>
                  <a:gd name="T21" fmla="*/ 0 h 4777"/>
                  <a:gd name="T22" fmla="*/ 0 w 3359"/>
                  <a:gd name="T23" fmla="*/ 0 h 4777"/>
                  <a:gd name="T24" fmla="*/ 0 w 3359"/>
                  <a:gd name="T25" fmla="*/ 0 h 4777"/>
                  <a:gd name="T26" fmla="*/ 0 w 3359"/>
                  <a:gd name="T27" fmla="*/ 0 h 4777"/>
                  <a:gd name="T28" fmla="*/ 0 w 3359"/>
                  <a:gd name="T29" fmla="*/ 0 h 4777"/>
                  <a:gd name="T30" fmla="*/ 0 w 3359"/>
                  <a:gd name="T31" fmla="*/ 0 h 4777"/>
                  <a:gd name="T32" fmla="*/ 0 w 3359"/>
                  <a:gd name="T33" fmla="*/ 0 h 4777"/>
                  <a:gd name="T34" fmla="*/ 0 w 3359"/>
                  <a:gd name="T35" fmla="*/ 0 h 4777"/>
                  <a:gd name="T36" fmla="*/ 0 w 3359"/>
                  <a:gd name="T37" fmla="*/ 0 h 4777"/>
                  <a:gd name="T38" fmla="*/ 0 w 3359"/>
                  <a:gd name="T39" fmla="*/ 0 h 4777"/>
                  <a:gd name="T40" fmla="*/ 0 w 3359"/>
                  <a:gd name="T41" fmla="*/ 0 h 4777"/>
                  <a:gd name="T42" fmla="*/ 0 w 3359"/>
                  <a:gd name="T43" fmla="*/ 0 h 4777"/>
                  <a:gd name="T44" fmla="*/ 0 w 3359"/>
                  <a:gd name="T45" fmla="*/ 0 h 4777"/>
                  <a:gd name="T46" fmla="*/ 0 w 3359"/>
                  <a:gd name="T47" fmla="*/ 0 h 4777"/>
                  <a:gd name="T48" fmla="*/ 0 w 3359"/>
                  <a:gd name="T49" fmla="*/ 0 h 4777"/>
                  <a:gd name="T50" fmla="*/ 0 w 3359"/>
                  <a:gd name="T51" fmla="*/ 0 h 4777"/>
                  <a:gd name="T52" fmla="*/ 0 w 3359"/>
                  <a:gd name="T53" fmla="*/ 0 h 4777"/>
                  <a:gd name="T54" fmla="*/ 0 w 3359"/>
                  <a:gd name="T55" fmla="*/ 0 h 4777"/>
                  <a:gd name="T56" fmla="*/ 0 w 3359"/>
                  <a:gd name="T57" fmla="*/ 0 h 4777"/>
                  <a:gd name="T58" fmla="*/ 0 w 3359"/>
                  <a:gd name="T59" fmla="*/ 0 h 4777"/>
                  <a:gd name="T60" fmla="*/ 0 w 3359"/>
                  <a:gd name="T61" fmla="*/ 0 h 4777"/>
                  <a:gd name="T62" fmla="*/ 0 w 3359"/>
                  <a:gd name="T63" fmla="*/ 0 h 4777"/>
                  <a:gd name="T64" fmla="*/ 0 w 3359"/>
                  <a:gd name="T65" fmla="*/ 0 h 4777"/>
                  <a:gd name="T66" fmla="*/ 0 w 3359"/>
                  <a:gd name="T67" fmla="*/ 0 h 4777"/>
                  <a:gd name="T68" fmla="*/ 0 w 3359"/>
                  <a:gd name="T69" fmla="*/ 0 h 4777"/>
                  <a:gd name="T70" fmla="*/ 0 w 3359"/>
                  <a:gd name="T71" fmla="*/ 0 h 4777"/>
                  <a:gd name="T72" fmla="*/ 0 w 3359"/>
                  <a:gd name="T73" fmla="*/ 0 h 4777"/>
                  <a:gd name="T74" fmla="*/ 0 w 3359"/>
                  <a:gd name="T75" fmla="*/ 0 h 4777"/>
                  <a:gd name="T76" fmla="*/ 0 w 3359"/>
                  <a:gd name="T77" fmla="*/ 0 h 4777"/>
                  <a:gd name="T78" fmla="*/ 0 w 3359"/>
                  <a:gd name="T79" fmla="*/ 0 h 4777"/>
                  <a:gd name="T80" fmla="*/ 0 w 3359"/>
                  <a:gd name="T81" fmla="*/ 0 h 4777"/>
                  <a:gd name="T82" fmla="*/ 0 w 3359"/>
                  <a:gd name="T83" fmla="*/ 0 h 4777"/>
                  <a:gd name="T84" fmla="*/ 0 w 3359"/>
                  <a:gd name="T85" fmla="*/ 0 h 4777"/>
                  <a:gd name="T86" fmla="*/ 0 w 3359"/>
                  <a:gd name="T87" fmla="*/ 0 h 4777"/>
                  <a:gd name="T88" fmla="*/ 0 w 3359"/>
                  <a:gd name="T89" fmla="*/ 0 h 4777"/>
                  <a:gd name="T90" fmla="*/ 0 w 3359"/>
                  <a:gd name="T91" fmla="*/ 0 h 4777"/>
                  <a:gd name="T92" fmla="*/ 0 w 3359"/>
                  <a:gd name="T93" fmla="*/ 0 h 4777"/>
                  <a:gd name="T94" fmla="*/ 0 w 3359"/>
                  <a:gd name="T95" fmla="*/ 0 h 4777"/>
                  <a:gd name="T96" fmla="*/ 0 w 3359"/>
                  <a:gd name="T97" fmla="*/ 0 h 4777"/>
                  <a:gd name="T98" fmla="*/ 0 w 3359"/>
                  <a:gd name="T99" fmla="*/ 0 h 4777"/>
                  <a:gd name="T100" fmla="*/ 0 w 3359"/>
                  <a:gd name="T101" fmla="*/ 0 h 4777"/>
                  <a:gd name="T102" fmla="*/ 0 w 3359"/>
                  <a:gd name="T103" fmla="*/ 0 h 4777"/>
                  <a:gd name="T104" fmla="*/ 0 w 3359"/>
                  <a:gd name="T105" fmla="*/ 0 h 4777"/>
                  <a:gd name="T106" fmla="*/ 0 w 3359"/>
                  <a:gd name="T107" fmla="*/ 0 h 4777"/>
                  <a:gd name="T108" fmla="*/ 0 w 3359"/>
                  <a:gd name="T109" fmla="*/ 0 h 4777"/>
                  <a:gd name="T110" fmla="*/ 0 w 3359"/>
                  <a:gd name="T111" fmla="*/ 0 h 4777"/>
                  <a:gd name="T112" fmla="*/ 0 w 3359"/>
                  <a:gd name="T113" fmla="*/ 0 h 47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59"/>
                  <a:gd name="T172" fmla="*/ 0 h 4777"/>
                  <a:gd name="T173" fmla="*/ 3359 w 3359"/>
                  <a:gd name="T174" fmla="*/ 4777 h 477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59" h="4777">
                    <a:moveTo>
                      <a:pt x="1599" y="957"/>
                    </a:moveTo>
                    <a:lnTo>
                      <a:pt x="1597" y="930"/>
                    </a:lnTo>
                    <a:lnTo>
                      <a:pt x="1593" y="906"/>
                    </a:lnTo>
                    <a:lnTo>
                      <a:pt x="1589" y="881"/>
                    </a:lnTo>
                    <a:lnTo>
                      <a:pt x="1583" y="857"/>
                    </a:lnTo>
                    <a:lnTo>
                      <a:pt x="1575" y="835"/>
                    </a:lnTo>
                    <a:lnTo>
                      <a:pt x="1566" y="812"/>
                    </a:lnTo>
                    <a:lnTo>
                      <a:pt x="1556" y="791"/>
                    </a:lnTo>
                    <a:lnTo>
                      <a:pt x="1546" y="770"/>
                    </a:lnTo>
                    <a:lnTo>
                      <a:pt x="1534" y="750"/>
                    </a:lnTo>
                    <a:lnTo>
                      <a:pt x="1522" y="731"/>
                    </a:lnTo>
                    <a:lnTo>
                      <a:pt x="1509" y="712"/>
                    </a:lnTo>
                    <a:lnTo>
                      <a:pt x="1496" y="692"/>
                    </a:lnTo>
                    <a:lnTo>
                      <a:pt x="1468" y="655"/>
                    </a:lnTo>
                    <a:lnTo>
                      <a:pt x="1439" y="621"/>
                    </a:lnTo>
                    <a:lnTo>
                      <a:pt x="1409" y="586"/>
                    </a:lnTo>
                    <a:lnTo>
                      <a:pt x="1381" y="551"/>
                    </a:lnTo>
                    <a:lnTo>
                      <a:pt x="1368" y="534"/>
                    </a:lnTo>
                    <a:lnTo>
                      <a:pt x="1354" y="516"/>
                    </a:lnTo>
                    <a:lnTo>
                      <a:pt x="1342" y="499"/>
                    </a:lnTo>
                    <a:lnTo>
                      <a:pt x="1331" y="482"/>
                    </a:lnTo>
                    <a:lnTo>
                      <a:pt x="1320" y="464"/>
                    </a:lnTo>
                    <a:lnTo>
                      <a:pt x="1311" y="446"/>
                    </a:lnTo>
                    <a:lnTo>
                      <a:pt x="1302" y="428"/>
                    </a:lnTo>
                    <a:lnTo>
                      <a:pt x="1295" y="409"/>
                    </a:lnTo>
                    <a:lnTo>
                      <a:pt x="1288" y="389"/>
                    </a:lnTo>
                    <a:lnTo>
                      <a:pt x="1284" y="369"/>
                    </a:lnTo>
                    <a:lnTo>
                      <a:pt x="1280" y="349"/>
                    </a:lnTo>
                    <a:lnTo>
                      <a:pt x="1279" y="329"/>
                    </a:lnTo>
                    <a:lnTo>
                      <a:pt x="1280" y="311"/>
                    </a:lnTo>
                    <a:lnTo>
                      <a:pt x="1283" y="294"/>
                    </a:lnTo>
                    <a:lnTo>
                      <a:pt x="1286" y="277"/>
                    </a:lnTo>
                    <a:lnTo>
                      <a:pt x="1292" y="260"/>
                    </a:lnTo>
                    <a:lnTo>
                      <a:pt x="1297" y="245"/>
                    </a:lnTo>
                    <a:lnTo>
                      <a:pt x="1304" y="229"/>
                    </a:lnTo>
                    <a:lnTo>
                      <a:pt x="1312" y="213"/>
                    </a:lnTo>
                    <a:lnTo>
                      <a:pt x="1321" y="199"/>
                    </a:lnTo>
                    <a:lnTo>
                      <a:pt x="1330" y="184"/>
                    </a:lnTo>
                    <a:lnTo>
                      <a:pt x="1341" y="171"/>
                    </a:lnTo>
                    <a:lnTo>
                      <a:pt x="1352" y="157"/>
                    </a:lnTo>
                    <a:lnTo>
                      <a:pt x="1364" y="144"/>
                    </a:lnTo>
                    <a:lnTo>
                      <a:pt x="1377" y="130"/>
                    </a:lnTo>
                    <a:lnTo>
                      <a:pt x="1390" y="119"/>
                    </a:lnTo>
                    <a:lnTo>
                      <a:pt x="1404" y="107"/>
                    </a:lnTo>
                    <a:lnTo>
                      <a:pt x="1418" y="96"/>
                    </a:lnTo>
                    <a:lnTo>
                      <a:pt x="1434" y="85"/>
                    </a:lnTo>
                    <a:lnTo>
                      <a:pt x="1449" y="75"/>
                    </a:lnTo>
                    <a:lnTo>
                      <a:pt x="1464" y="65"/>
                    </a:lnTo>
                    <a:lnTo>
                      <a:pt x="1481" y="56"/>
                    </a:lnTo>
                    <a:lnTo>
                      <a:pt x="1497" y="48"/>
                    </a:lnTo>
                    <a:lnTo>
                      <a:pt x="1514" y="41"/>
                    </a:lnTo>
                    <a:lnTo>
                      <a:pt x="1531" y="34"/>
                    </a:lnTo>
                    <a:lnTo>
                      <a:pt x="1547" y="27"/>
                    </a:lnTo>
                    <a:lnTo>
                      <a:pt x="1564" y="21"/>
                    </a:lnTo>
                    <a:lnTo>
                      <a:pt x="1581" y="16"/>
                    </a:lnTo>
                    <a:lnTo>
                      <a:pt x="1598" y="11"/>
                    </a:lnTo>
                    <a:lnTo>
                      <a:pt x="1615" y="8"/>
                    </a:lnTo>
                    <a:lnTo>
                      <a:pt x="1632" y="5"/>
                    </a:lnTo>
                    <a:lnTo>
                      <a:pt x="1648" y="2"/>
                    </a:lnTo>
                    <a:lnTo>
                      <a:pt x="1664" y="1"/>
                    </a:lnTo>
                    <a:lnTo>
                      <a:pt x="1680" y="0"/>
                    </a:lnTo>
                    <a:lnTo>
                      <a:pt x="1695" y="1"/>
                    </a:lnTo>
                    <a:lnTo>
                      <a:pt x="1712" y="2"/>
                    </a:lnTo>
                    <a:lnTo>
                      <a:pt x="1729" y="5"/>
                    </a:lnTo>
                    <a:lnTo>
                      <a:pt x="1745" y="8"/>
                    </a:lnTo>
                    <a:lnTo>
                      <a:pt x="1762" y="11"/>
                    </a:lnTo>
                    <a:lnTo>
                      <a:pt x="1779" y="16"/>
                    </a:lnTo>
                    <a:lnTo>
                      <a:pt x="1795" y="21"/>
                    </a:lnTo>
                    <a:lnTo>
                      <a:pt x="1813" y="27"/>
                    </a:lnTo>
                    <a:lnTo>
                      <a:pt x="1830" y="34"/>
                    </a:lnTo>
                    <a:lnTo>
                      <a:pt x="1846" y="41"/>
                    </a:lnTo>
                    <a:lnTo>
                      <a:pt x="1863" y="48"/>
                    </a:lnTo>
                    <a:lnTo>
                      <a:pt x="1879" y="56"/>
                    </a:lnTo>
                    <a:lnTo>
                      <a:pt x="1895" y="65"/>
                    </a:lnTo>
                    <a:lnTo>
                      <a:pt x="1911" y="75"/>
                    </a:lnTo>
                    <a:lnTo>
                      <a:pt x="1927" y="85"/>
                    </a:lnTo>
                    <a:lnTo>
                      <a:pt x="1941" y="96"/>
                    </a:lnTo>
                    <a:lnTo>
                      <a:pt x="1956" y="107"/>
                    </a:lnTo>
                    <a:lnTo>
                      <a:pt x="1969" y="119"/>
                    </a:lnTo>
                    <a:lnTo>
                      <a:pt x="1983" y="130"/>
                    </a:lnTo>
                    <a:lnTo>
                      <a:pt x="1996" y="144"/>
                    </a:lnTo>
                    <a:lnTo>
                      <a:pt x="2007" y="157"/>
                    </a:lnTo>
                    <a:lnTo>
                      <a:pt x="2020" y="171"/>
                    </a:lnTo>
                    <a:lnTo>
                      <a:pt x="2030" y="184"/>
                    </a:lnTo>
                    <a:lnTo>
                      <a:pt x="2040" y="199"/>
                    </a:lnTo>
                    <a:lnTo>
                      <a:pt x="2049" y="213"/>
                    </a:lnTo>
                    <a:lnTo>
                      <a:pt x="2057" y="229"/>
                    </a:lnTo>
                    <a:lnTo>
                      <a:pt x="2063" y="245"/>
                    </a:lnTo>
                    <a:lnTo>
                      <a:pt x="2069" y="260"/>
                    </a:lnTo>
                    <a:lnTo>
                      <a:pt x="2074" y="277"/>
                    </a:lnTo>
                    <a:lnTo>
                      <a:pt x="2077" y="294"/>
                    </a:lnTo>
                    <a:lnTo>
                      <a:pt x="2080" y="311"/>
                    </a:lnTo>
                    <a:lnTo>
                      <a:pt x="2081" y="329"/>
                    </a:lnTo>
                    <a:lnTo>
                      <a:pt x="2079" y="349"/>
                    </a:lnTo>
                    <a:lnTo>
                      <a:pt x="2077" y="369"/>
                    </a:lnTo>
                    <a:lnTo>
                      <a:pt x="2071" y="389"/>
                    </a:lnTo>
                    <a:lnTo>
                      <a:pt x="2066" y="409"/>
                    </a:lnTo>
                    <a:lnTo>
                      <a:pt x="2058" y="428"/>
                    </a:lnTo>
                    <a:lnTo>
                      <a:pt x="2050" y="446"/>
                    </a:lnTo>
                    <a:lnTo>
                      <a:pt x="2040" y="464"/>
                    </a:lnTo>
                    <a:lnTo>
                      <a:pt x="2030" y="482"/>
                    </a:lnTo>
                    <a:lnTo>
                      <a:pt x="2017" y="499"/>
                    </a:lnTo>
                    <a:lnTo>
                      <a:pt x="2005" y="517"/>
                    </a:lnTo>
                    <a:lnTo>
                      <a:pt x="1993" y="534"/>
                    </a:lnTo>
                    <a:lnTo>
                      <a:pt x="1979" y="551"/>
                    </a:lnTo>
                    <a:lnTo>
                      <a:pt x="1951" y="586"/>
                    </a:lnTo>
                    <a:lnTo>
                      <a:pt x="1922" y="621"/>
                    </a:lnTo>
                    <a:lnTo>
                      <a:pt x="1893" y="655"/>
                    </a:lnTo>
                    <a:lnTo>
                      <a:pt x="1865" y="692"/>
                    </a:lnTo>
                    <a:lnTo>
                      <a:pt x="1851" y="712"/>
                    </a:lnTo>
                    <a:lnTo>
                      <a:pt x="1838" y="731"/>
                    </a:lnTo>
                    <a:lnTo>
                      <a:pt x="1826" y="750"/>
                    </a:lnTo>
                    <a:lnTo>
                      <a:pt x="1814" y="770"/>
                    </a:lnTo>
                    <a:lnTo>
                      <a:pt x="1803" y="791"/>
                    </a:lnTo>
                    <a:lnTo>
                      <a:pt x="1793" y="812"/>
                    </a:lnTo>
                    <a:lnTo>
                      <a:pt x="1785" y="834"/>
                    </a:lnTo>
                    <a:lnTo>
                      <a:pt x="1777" y="857"/>
                    </a:lnTo>
                    <a:lnTo>
                      <a:pt x="1771" y="881"/>
                    </a:lnTo>
                    <a:lnTo>
                      <a:pt x="1766" y="906"/>
                    </a:lnTo>
                    <a:lnTo>
                      <a:pt x="1763" y="930"/>
                    </a:lnTo>
                    <a:lnTo>
                      <a:pt x="1762" y="957"/>
                    </a:lnTo>
                    <a:lnTo>
                      <a:pt x="1762" y="975"/>
                    </a:lnTo>
                    <a:lnTo>
                      <a:pt x="1764" y="993"/>
                    </a:lnTo>
                    <a:lnTo>
                      <a:pt x="1765" y="1010"/>
                    </a:lnTo>
                    <a:lnTo>
                      <a:pt x="1768" y="1028"/>
                    </a:lnTo>
                    <a:lnTo>
                      <a:pt x="1772" y="1045"/>
                    </a:lnTo>
                    <a:lnTo>
                      <a:pt x="1775" y="1060"/>
                    </a:lnTo>
                    <a:lnTo>
                      <a:pt x="1779" y="1077"/>
                    </a:lnTo>
                    <a:lnTo>
                      <a:pt x="1784" y="1093"/>
                    </a:lnTo>
                    <a:lnTo>
                      <a:pt x="1794" y="1123"/>
                    </a:lnTo>
                    <a:lnTo>
                      <a:pt x="1807" y="1154"/>
                    </a:lnTo>
                    <a:lnTo>
                      <a:pt x="1821" y="1182"/>
                    </a:lnTo>
                    <a:lnTo>
                      <a:pt x="1837" y="1210"/>
                    </a:lnTo>
                    <a:lnTo>
                      <a:pt x="1854" y="1238"/>
                    </a:lnTo>
                    <a:lnTo>
                      <a:pt x="1873" y="1264"/>
                    </a:lnTo>
                    <a:lnTo>
                      <a:pt x="1892" y="1290"/>
                    </a:lnTo>
                    <a:lnTo>
                      <a:pt x="1913" y="1316"/>
                    </a:lnTo>
                    <a:lnTo>
                      <a:pt x="1934" y="1341"/>
                    </a:lnTo>
                    <a:lnTo>
                      <a:pt x="1958" y="1367"/>
                    </a:lnTo>
                    <a:lnTo>
                      <a:pt x="1982" y="1391"/>
                    </a:lnTo>
                    <a:lnTo>
                      <a:pt x="2005" y="1417"/>
                    </a:lnTo>
                    <a:lnTo>
                      <a:pt x="3359" y="1417"/>
                    </a:lnTo>
                    <a:lnTo>
                      <a:pt x="3359" y="2646"/>
                    </a:lnTo>
                    <a:lnTo>
                      <a:pt x="3343" y="2659"/>
                    </a:lnTo>
                    <a:lnTo>
                      <a:pt x="3325" y="2673"/>
                    </a:lnTo>
                    <a:lnTo>
                      <a:pt x="3306" y="2685"/>
                    </a:lnTo>
                    <a:lnTo>
                      <a:pt x="3286" y="2696"/>
                    </a:lnTo>
                    <a:lnTo>
                      <a:pt x="3266" y="2706"/>
                    </a:lnTo>
                    <a:lnTo>
                      <a:pt x="3245" y="2714"/>
                    </a:lnTo>
                    <a:lnTo>
                      <a:pt x="3235" y="2717"/>
                    </a:lnTo>
                    <a:lnTo>
                      <a:pt x="3224" y="2720"/>
                    </a:lnTo>
                    <a:lnTo>
                      <a:pt x="3212" y="2721"/>
                    </a:lnTo>
                    <a:lnTo>
                      <a:pt x="3201" y="2723"/>
                    </a:lnTo>
                    <a:lnTo>
                      <a:pt x="3181" y="2722"/>
                    </a:lnTo>
                    <a:lnTo>
                      <a:pt x="3161" y="2721"/>
                    </a:lnTo>
                    <a:lnTo>
                      <a:pt x="3141" y="2717"/>
                    </a:lnTo>
                    <a:lnTo>
                      <a:pt x="3122" y="2712"/>
                    </a:lnTo>
                    <a:lnTo>
                      <a:pt x="3102" y="2705"/>
                    </a:lnTo>
                    <a:lnTo>
                      <a:pt x="3085" y="2696"/>
                    </a:lnTo>
                    <a:lnTo>
                      <a:pt x="3065" y="2687"/>
                    </a:lnTo>
                    <a:lnTo>
                      <a:pt x="3047" y="2677"/>
                    </a:lnTo>
                    <a:lnTo>
                      <a:pt x="3030" y="2666"/>
                    </a:lnTo>
                    <a:lnTo>
                      <a:pt x="3012" y="2654"/>
                    </a:lnTo>
                    <a:lnTo>
                      <a:pt x="2994" y="2641"/>
                    </a:lnTo>
                    <a:lnTo>
                      <a:pt x="2976" y="2628"/>
                    </a:lnTo>
                    <a:lnTo>
                      <a:pt x="2941" y="2599"/>
                    </a:lnTo>
                    <a:lnTo>
                      <a:pt x="2905" y="2570"/>
                    </a:lnTo>
                    <a:lnTo>
                      <a:pt x="2868" y="2539"/>
                    </a:lnTo>
                    <a:lnTo>
                      <a:pt x="2830" y="2510"/>
                    </a:lnTo>
                    <a:lnTo>
                      <a:pt x="2811" y="2497"/>
                    </a:lnTo>
                    <a:lnTo>
                      <a:pt x="2792" y="2483"/>
                    </a:lnTo>
                    <a:lnTo>
                      <a:pt x="2771" y="2470"/>
                    </a:lnTo>
                    <a:lnTo>
                      <a:pt x="2750" y="2458"/>
                    </a:lnTo>
                    <a:lnTo>
                      <a:pt x="2729" y="2447"/>
                    </a:lnTo>
                    <a:lnTo>
                      <a:pt x="2708" y="2437"/>
                    </a:lnTo>
                    <a:lnTo>
                      <a:pt x="2685" y="2428"/>
                    </a:lnTo>
                    <a:lnTo>
                      <a:pt x="2663" y="2420"/>
                    </a:lnTo>
                    <a:lnTo>
                      <a:pt x="2638" y="2414"/>
                    </a:lnTo>
                    <a:lnTo>
                      <a:pt x="2614" y="2408"/>
                    </a:lnTo>
                    <a:lnTo>
                      <a:pt x="2589" y="2405"/>
                    </a:lnTo>
                    <a:lnTo>
                      <a:pt x="2563" y="2403"/>
                    </a:lnTo>
                    <a:lnTo>
                      <a:pt x="2530" y="2406"/>
                    </a:lnTo>
                    <a:lnTo>
                      <a:pt x="2498" y="2409"/>
                    </a:lnTo>
                    <a:lnTo>
                      <a:pt x="2466" y="2415"/>
                    </a:lnTo>
                    <a:lnTo>
                      <a:pt x="2435" y="2423"/>
                    </a:lnTo>
                    <a:lnTo>
                      <a:pt x="2405" y="2432"/>
                    </a:lnTo>
                    <a:lnTo>
                      <a:pt x="2375" y="2443"/>
                    </a:lnTo>
                    <a:lnTo>
                      <a:pt x="2346" y="2455"/>
                    </a:lnTo>
                    <a:lnTo>
                      <a:pt x="2318" y="2470"/>
                    </a:lnTo>
                    <a:lnTo>
                      <a:pt x="2290" y="2485"/>
                    </a:lnTo>
                    <a:lnTo>
                      <a:pt x="2264" y="2502"/>
                    </a:lnTo>
                    <a:lnTo>
                      <a:pt x="2239" y="2520"/>
                    </a:lnTo>
                    <a:lnTo>
                      <a:pt x="2213" y="2539"/>
                    </a:lnTo>
                    <a:lnTo>
                      <a:pt x="2189" y="2561"/>
                    </a:lnTo>
                    <a:lnTo>
                      <a:pt x="2167" y="2582"/>
                    </a:lnTo>
                    <a:lnTo>
                      <a:pt x="2144" y="2605"/>
                    </a:lnTo>
                    <a:lnTo>
                      <a:pt x="2123" y="2629"/>
                    </a:lnTo>
                    <a:lnTo>
                      <a:pt x="2103" y="2654"/>
                    </a:lnTo>
                    <a:lnTo>
                      <a:pt x="2084" y="2680"/>
                    </a:lnTo>
                    <a:lnTo>
                      <a:pt x="2066" y="2706"/>
                    </a:lnTo>
                    <a:lnTo>
                      <a:pt x="2049" y="2733"/>
                    </a:lnTo>
                    <a:lnTo>
                      <a:pt x="2033" y="2761"/>
                    </a:lnTo>
                    <a:lnTo>
                      <a:pt x="2019" y="2789"/>
                    </a:lnTo>
                    <a:lnTo>
                      <a:pt x="2005" y="2820"/>
                    </a:lnTo>
                    <a:lnTo>
                      <a:pt x="1993" y="2849"/>
                    </a:lnTo>
                    <a:lnTo>
                      <a:pt x="1982" y="2879"/>
                    </a:lnTo>
                    <a:lnTo>
                      <a:pt x="1973" y="2910"/>
                    </a:lnTo>
                    <a:lnTo>
                      <a:pt x="1964" y="2940"/>
                    </a:lnTo>
                    <a:lnTo>
                      <a:pt x="1957" y="2971"/>
                    </a:lnTo>
                    <a:lnTo>
                      <a:pt x="1951" y="3003"/>
                    </a:lnTo>
                    <a:lnTo>
                      <a:pt x="1947" y="3034"/>
                    </a:lnTo>
                    <a:lnTo>
                      <a:pt x="1945" y="3065"/>
                    </a:lnTo>
                    <a:lnTo>
                      <a:pt x="1942" y="3097"/>
                    </a:lnTo>
                    <a:lnTo>
                      <a:pt x="1945" y="3128"/>
                    </a:lnTo>
                    <a:lnTo>
                      <a:pt x="1947" y="3160"/>
                    </a:lnTo>
                    <a:lnTo>
                      <a:pt x="1951" y="3191"/>
                    </a:lnTo>
                    <a:lnTo>
                      <a:pt x="1957" y="3223"/>
                    </a:lnTo>
                    <a:lnTo>
                      <a:pt x="1964" y="3253"/>
                    </a:lnTo>
                    <a:lnTo>
                      <a:pt x="1973" y="3284"/>
                    </a:lnTo>
                    <a:lnTo>
                      <a:pt x="1982" y="3315"/>
                    </a:lnTo>
                    <a:lnTo>
                      <a:pt x="1993" y="3345"/>
                    </a:lnTo>
                    <a:lnTo>
                      <a:pt x="2005" y="3374"/>
                    </a:lnTo>
                    <a:lnTo>
                      <a:pt x="2019" y="3403"/>
                    </a:lnTo>
                    <a:lnTo>
                      <a:pt x="2033" y="3432"/>
                    </a:lnTo>
                    <a:lnTo>
                      <a:pt x="2049" y="3460"/>
                    </a:lnTo>
                    <a:lnTo>
                      <a:pt x="2066" y="3487"/>
                    </a:lnTo>
                    <a:lnTo>
                      <a:pt x="2084" y="3514"/>
                    </a:lnTo>
                    <a:lnTo>
                      <a:pt x="2103" y="3540"/>
                    </a:lnTo>
                    <a:lnTo>
                      <a:pt x="2123" y="3565"/>
                    </a:lnTo>
                    <a:lnTo>
                      <a:pt x="2144" y="3588"/>
                    </a:lnTo>
                    <a:lnTo>
                      <a:pt x="2167" y="3611"/>
                    </a:lnTo>
                    <a:lnTo>
                      <a:pt x="2189" y="3633"/>
                    </a:lnTo>
                    <a:lnTo>
                      <a:pt x="2213" y="3653"/>
                    </a:lnTo>
                    <a:lnTo>
                      <a:pt x="2239" y="3674"/>
                    </a:lnTo>
                    <a:lnTo>
                      <a:pt x="2264" y="3692"/>
                    </a:lnTo>
                    <a:lnTo>
                      <a:pt x="2290" y="3708"/>
                    </a:lnTo>
                    <a:lnTo>
                      <a:pt x="2318" y="3724"/>
                    </a:lnTo>
                    <a:lnTo>
                      <a:pt x="2346" y="3738"/>
                    </a:lnTo>
                    <a:lnTo>
                      <a:pt x="2375" y="3750"/>
                    </a:lnTo>
                    <a:lnTo>
                      <a:pt x="2405" y="3761"/>
                    </a:lnTo>
                    <a:lnTo>
                      <a:pt x="2435" y="3770"/>
                    </a:lnTo>
                    <a:lnTo>
                      <a:pt x="2466" y="3778"/>
                    </a:lnTo>
                    <a:lnTo>
                      <a:pt x="2498" y="3784"/>
                    </a:lnTo>
                    <a:lnTo>
                      <a:pt x="2530" y="3788"/>
                    </a:lnTo>
                    <a:lnTo>
                      <a:pt x="2563" y="3790"/>
                    </a:lnTo>
                    <a:lnTo>
                      <a:pt x="2589" y="3788"/>
                    </a:lnTo>
                    <a:lnTo>
                      <a:pt x="2614" y="3785"/>
                    </a:lnTo>
                    <a:lnTo>
                      <a:pt x="2638" y="3780"/>
                    </a:lnTo>
                    <a:lnTo>
                      <a:pt x="2663" y="3773"/>
                    </a:lnTo>
                    <a:lnTo>
                      <a:pt x="2685" y="3766"/>
                    </a:lnTo>
                    <a:lnTo>
                      <a:pt x="2708" y="3757"/>
                    </a:lnTo>
                    <a:lnTo>
                      <a:pt x="2729" y="3747"/>
                    </a:lnTo>
                    <a:lnTo>
                      <a:pt x="2750" y="3735"/>
                    </a:lnTo>
                    <a:lnTo>
                      <a:pt x="2771" y="3723"/>
                    </a:lnTo>
                    <a:lnTo>
                      <a:pt x="2792" y="3711"/>
                    </a:lnTo>
                    <a:lnTo>
                      <a:pt x="2811" y="3697"/>
                    </a:lnTo>
                    <a:lnTo>
                      <a:pt x="2830" y="3683"/>
                    </a:lnTo>
                    <a:lnTo>
                      <a:pt x="2868" y="3653"/>
                    </a:lnTo>
                    <a:lnTo>
                      <a:pt x="2905" y="3624"/>
                    </a:lnTo>
                    <a:lnTo>
                      <a:pt x="2941" y="3594"/>
                    </a:lnTo>
                    <a:lnTo>
                      <a:pt x="2976" y="3566"/>
                    </a:lnTo>
                    <a:lnTo>
                      <a:pt x="2994" y="3552"/>
                    </a:lnTo>
                    <a:lnTo>
                      <a:pt x="3012" y="3540"/>
                    </a:lnTo>
                    <a:lnTo>
                      <a:pt x="3030" y="3528"/>
                    </a:lnTo>
                    <a:lnTo>
                      <a:pt x="3047" y="3517"/>
                    </a:lnTo>
                    <a:lnTo>
                      <a:pt x="3065" y="3505"/>
                    </a:lnTo>
                    <a:lnTo>
                      <a:pt x="3085" y="3496"/>
                    </a:lnTo>
                    <a:lnTo>
                      <a:pt x="3102" y="3488"/>
                    </a:lnTo>
                    <a:lnTo>
                      <a:pt x="3122" y="3482"/>
                    </a:lnTo>
                    <a:lnTo>
                      <a:pt x="3141" y="3476"/>
                    </a:lnTo>
                    <a:lnTo>
                      <a:pt x="3161" y="3473"/>
                    </a:lnTo>
                    <a:lnTo>
                      <a:pt x="3181" y="3471"/>
                    </a:lnTo>
                    <a:lnTo>
                      <a:pt x="3201" y="3471"/>
                    </a:lnTo>
                    <a:lnTo>
                      <a:pt x="3212" y="3472"/>
                    </a:lnTo>
                    <a:lnTo>
                      <a:pt x="3224" y="3474"/>
                    </a:lnTo>
                    <a:lnTo>
                      <a:pt x="3235" y="3476"/>
                    </a:lnTo>
                    <a:lnTo>
                      <a:pt x="3245" y="3479"/>
                    </a:lnTo>
                    <a:lnTo>
                      <a:pt x="3266" y="3487"/>
                    </a:lnTo>
                    <a:lnTo>
                      <a:pt x="3286" y="3496"/>
                    </a:lnTo>
                    <a:lnTo>
                      <a:pt x="3306" y="3508"/>
                    </a:lnTo>
                    <a:lnTo>
                      <a:pt x="3325" y="3520"/>
                    </a:lnTo>
                    <a:lnTo>
                      <a:pt x="3343" y="3533"/>
                    </a:lnTo>
                    <a:lnTo>
                      <a:pt x="3359" y="3548"/>
                    </a:lnTo>
                    <a:lnTo>
                      <a:pt x="3359" y="4773"/>
                    </a:lnTo>
                    <a:lnTo>
                      <a:pt x="3190" y="4762"/>
                    </a:lnTo>
                    <a:lnTo>
                      <a:pt x="3024" y="4743"/>
                    </a:lnTo>
                    <a:lnTo>
                      <a:pt x="2859" y="4716"/>
                    </a:lnTo>
                    <a:lnTo>
                      <a:pt x="2697" y="4681"/>
                    </a:lnTo>
                    <a:lnTo>
                      <a:pt x="2538" y="4640"/>
                    </a:lnTo>
                    <a:lnTo>
                      <a:pt x="2382" y="4590"/>
                    </a:lnTo>
                    <a:lnTo>
                      <a:pt x="2230" y="4535"/>
                    </a:lnTo>
                    <a:lnTo>
                      <a:pt x="2080" y="4472"/>
                    </a:lnTo>
                    <a:lnTo>
                      <a:pt x="1934" y="4403"/>
                    </a:lnTo>
                    <a:lnTo>
                      <a:pt x="1792" y="4327"/>
                    </a:lnTo>
                    <a:lnTo>
                      <a:pt x="1654" y="4245"/>
                    </a:lnTo>
                    <a:lnTo>
                      <a:pt x="1520" y="4157"/>
                    </a:lnTo>
                    <a:lnTo>
                      <a:pt x="1390" y="4063"/>
                    </a:lnTo>
                    <a:lnTo>
                      <a:pt x="1266" y="3963"/>
                    </a:lnTo>
                    <a:lnTo>
                      <a:pt x="1145" y="3858"/>
                    </a:lnTo>
                    <a:lnTo>
                      <a:pt x="1029" y="3748"/>
                    </a:lnTo>
                    <a:lnTo>
                      <a:pt x="919" y="3632"/>
                    </a:lnTo>
                    <a:lnTo>
                      <a:pt x="814" y="3511"/>
                    </a:lnTo>
                    <a:lnTo>
                      <a:pt x="714" y="3386"/>
                    </a:lnTo>
                    <a:lnTo>
                      <a:pt x="621" y="3256"/>
                    </a:lnTo>
                    <a:lnTo>
                      <a:pt x="532" y="3123"/>
                    </a:lnTo>
                    <a:lnTo>
                      <a:pt x="450" y="2985"/>
                    </a:lnTo>
                    <a:lnTo>
                      <a:pt x="374" y="2842"/>
                    </a:lnTo>
                    <a:lnTo>
                      <a:pt x="304" y="2696"/>
                    </a:lnTo>
                    <a:lnTo>
                      <a:pt x="241" y="2547"/>
                    </a:lnTo>
                    <a:lnTo>
                      <a:pt x="186" y="2395"/>
                    </a:lnTo>
                    <a:lnTo>
                      <a:pt x="137" y="2239"/>
                    </a:lnTo>
                    <a:lnTo>
                      <a:pt x="96" y="2079"/>
                    </a:lnTo>
                    <a:lnTo>
                      <a:pt x="61" y="1918"/>
                    </a:lnTo>
                    <a:lnTo>
                      <a:pt x="34" y="1753"/>
                    </a:lnTo>
                    <a:lnTo>
                      <a:pt x="15" y="1587"/>
                    </a:lnTo>
                    <a:lnTo>
                      <a:pt x="4" y="1417"/>
                    </a:lnTo>
                    <a:lnTo>
                      <a:pt x="1354" y="1417"/>
                    </a:lnTo>
                    <a:lnTo>
                      <a:pt x="1379" y="1391"/>
                    </a:lnTo>
                    <a:lnTo>
                      <a:pt x="1403" y="1367"/>
                    </a:lnTo>
                    <a:lnTo>
                      <a:pt x="1425" y="1341"/>
                    </a:lnTo>
                    <a:lnTo>
                      <a:pt x="1448" y="1316"/>
                    </a:lnTo>
                    <a:lnTo>
                      <a:pt x="1468" y="1290"/>
                    </a:lnTo>
                    <a:lnTo>
                      <a:pt x="1488" y="1264"/>
                    </a:lnTo>
                    <a:lnTo>
                      <a:pt x="1506" y="1238"/>
                    </a:lnTo>
                    <a:lnTo>
                      <a:pt x="1524" y="1210"/>
                    </a:lnTo>
                    <a:lnTo>
                      <a:pt x="1540" y="1182"/>
                    </a:lnTo>
                    <a:lnTo>
                      <a:pt x="1553" y="1154"/>
                    </a:lnTo>
                    <a:lnTo>
                      <a:pt x="1565" y="1123"/>
                    </a:lnTo>
                    <a:lnTo>
                      <a:pt x="1577" y="1093"/>
                    </a:lnTo>
                    <a:lnTo>
                      <a:pt x="1581" y="1077"/>
                    </a:lnTo>
                    <a:lnTo>
                      <a:pt x="1586" y="1060"/>
                    </a:lnTo>
                    <a:lnTo>
                      <a:pt x="1589" y="1045"/>
                    </a:lnTo>
                    <a:lnTo>
                      <a:pt x="1592" y="1028"/>
                    </a:lnTo>
                    <a:lnTo>
                      <a:pt x="1595" y="1010"/>
                    </a:lnTo>
                    <a:lnTo>
                      <a:pt x="1597" y="993"/>
                    </a:lnTo>
                    <a:lnTo>
                      <a:pt x="1598" y="975"/>
                    </a:lnTo>
                    <a:lnTo>
                      <a:pt x="1599" y="957"/>
                    </a:lnTo>
                    <a:close/>
                    <a:moveTo>
                      <a:pt x="3359" y="4773"/>
                    </a:moveTo>
                    <a:lnTo>
                      <a:pt x="3359" y="4777"/>
                    </a:lnTo>
                    <a:lnTo>
                      <a:pt x="3353" y="4777"/>
                    </a:lnTo>
                    <a:lnTo>
                      <a:pt x="3359" y="4773"/>
                    </a:lnTo>
                    <a:close/>
                    <a:moveTo>
                      <a:pt x="0" y="1439"/>
                    </a:moveTo>
                    <a:lnTo>
                      <a:pt x="0" y="1417"/>
                    </a:lnTo>
                    <a:lnTo>
                      <a:pt x="4" y="1417"/>
                    </a:lnTo>
                    <a:lnTo>
                      <a:pt x="0" y="1439"/>
                    </a:lnTo>
                    <a:close/>
                  </a:path>
                </a:pathLst>
              </a:custGeom>
              <a:solidFill>
                <a:srgbClr val="C6E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auto">
              <a:xfrm>
                <a:off x="2449" y="1950"/>
                <a:ext cx="430" cy="818"/>
              </a:xfrm>
              <a:custGeom>
                <a:avLst/>
                <a:gdLst>
                  <a:gd name="T0" fmla="*/ 0 w 2581"/>
                  <a:gd name="T1" fmla="*/ 0 h 4907"/>
                  <a:gd name="T2" fmla="*/ 0 w 2581"/>
                  <a:gd name="T3" fmla="*/ 0 h 4907"/>
                  <a:gd name="T4" fmla="*/ 0 w 2581"/>
                  <a:gd name="T5" fmla="*/ 0 h 4907"/>
                  <a:gd name="T6" fmla="*/ 0 w 2581"/>
                  <a:gd name="T7" fmla="*/ 0 h 4907"/>
                  <a:gd name="T8" fmla="*/ 0 w 2581"/>
                  <a:gd name="T9" fmla="*/ 0 h 4907"/>
                  <a:gd name="T10" fmla="*/ 0 w 2581"/>
                  <a:gd name="T11" fmla="*/ 0 h 4907"/>
                  <a:gd name="T12" fmla="*/ 0 w 2581"/>
                  <a:gd name="T13" fmla="*/ 0 h 4907"/>
                  <a:gd name="T14" fmla="*/ 0 w 2581"/>
                  <a:gd name="T15" fmla="*/ 0 h 4907"/>
                  <a:gd name="T16" fmla="*/ 0 w 2581"/>
                  <a:gd name="T17" fmla="*/ 0 h 4907"/>
                  <a:gd name="T18" fmla="*/ 0 w 2581"/>
                  <a:gd name="T19" fmla="*/ 0 h 4907"/>
                  <a:gd name="T20" fmla="*/ 0 w 2581"/>
                  <a:gd name="T21" fmla="*/ 0 h 4907"/>
                  <a:gd name="T22" fmla="*/ 0 w 2581"/>
                  <a:gd name="T23" fmla="*/ 0 h 4907"/>
                  <a:gd name="T24" fmla="*/ 0 w 2581"/>
                  <a:gd name="T25" fmla="*/ 0 h 4907"/>
                  <a:gd name="T26" fmla="*/ 0 w 2581"/>
                  <a:gd name="T27" fmla="*/ 0 h 4907"/>
                  <a:gd name="T28" fmla="*/ 0 w 2581"/>
                  <a:gd name="T29" fmla="*/ 0 h 4907"/>
                  <a:gd name="T30" fmla="*/ 0 w 2581"/>
                  <a:gd name="T31" fmla="*/ 0 h 4907"/>
                  <a:gd name="T32" fmla="*/ 0 w 2581"/>
                  <a:gd name="T33" fmla="*/ 0 h 4907"/>
                  <a:gd name="T34" fmla="*/ 0 w 2581"/>
                  <a:gd name="T35" fmla="*/ 0 h 4907"/>
                  <a:gd name="T36" fmla="*/ 0 w 2581"/>
                  <a:gd name="T37" fmla="*/ 0 h 4907"/>
                  <a:gd name="T38" fmla="*/ 0 w 2581"/>
                  <a:gd name="T39" fmla="*/ 0 h 4907"/>
                  <a:gd name="T40" fmla="*/ 0 w 2581"/>
                  <a:gd name="T41" fmla="*/ 0 h 4907"/>
                  <a:gd name="T42" fmla="*/ 0 w 2581"/>
                  <a:gd name="T43" fmla="*/ 0 h 4907"/>
                  <a:gd name="T44" fmla="*/ 0 w 2581"/>
                  <a:gd name="T45" fmla="*/ 0 h 4907"/>
                  <a:gd name="T46" fmla="*/ 0 w 2581"/>
                  <a:gd name="T47" fmla="*/ 0 h 4907"/>
                  <a:gd name="T48" fmla="*/ 0 w 2581"/>
                  <a:gd name="T49" fmla="*/ 0 h 4907"/>
                  <a:gd name="T50" fmla="*/ 0 w 2581"/>
                  <a:gd name="T51" fmla="*/ 0 h 4907"/>
                  <a:gd name="T52" fmla="*/ 0 w 2581"/>
                  <a:gd name="T53" fmla="*/ 0 h 4907"/>
                  <a:gd name="T54" fmla="*/ 0 w 2581"/>
                  <a:gd name="T55" fmla="*/ 0 h 4907"/>
                  <a:gd name="T56" fmla="*/ 0 w 2581"/>
                  <a:gd name="T57" fmla="*/ 0 h 4907"/>
                  <a:gd name="T58" fmla="*/ 0 w 2581"/>
                  <a:gd name="T59" fmla="*/ 0 h 4907"/>
                  <a:gd name="T60" fmla="*/ 0 w 2581"/>
                  <a:gd name="T61" fmla="*/ 0 h 4907"/>
                  <a:gd name="T62" fmla="*/ 0 w 2581"/>
                  <a:gd name="T63" fmla="*/ 0 h 4907"/>
                  <a:gd name="T64" fmla="*/ 0 w 2581"/>
                  <a:gd name="T65" fmla="*/ 0 h 4907"/>
                  <a:gd name="T66" fmla="*/ 0 w 2581"/>
                  <a:gd name="T67" fmla="*/ 0 h 4907"/>
                  <a:gd name="T68" fmla="*/ 0 w 2581"/>
                  <a:gd name="T69" fmla="*/ 0 h 4907"/>
                  <a:gd name="T70" fmla="*/ 0 w 2581"/>
                  <a:gd name="T71" fmla="*/ 0 h 4907"/>
                  <a:gd name="T72" fmla="*/ 0 w 2581"/>
                  <a:gd name="T73" fmla="*/ 0 h 4907"/>
                  <a:gd name="T74" fmla="*/ 0 w 2581"/>
                  <a:gd name="T75" fmla="*/ 0 h 4907"/>
                  <a:gd name="T76" fmla="*/ 0 w 2581"/>
                  <a:gd name="T77" fmla="*/ 0 h 4907"/>
                  <a:gd name="T78" fmla="*/ 0 w 2581"/>
                  <a:gd name="T79" fmla="*/ 0 h 4907"/>
                  <a:gd name="T80" fmla="*/ 0 w 2581"/>
                  <a:gd name="T81" fmla="*/ 0 h 4907"/>
                  <a:gd name="T82" fmla="*/ 0 w 2581"/>
                  <a:gd name="T83" fmla="*/ 0 h 4907"/>
                  <a:gd name="T84" fmla="*/ 0 w 2581"/>
                  <a:gd name="T85" fmla="*/ 0 h 4907"/>
                  <a:gd name="T86" fmla="*/ 0 w 2581"/>
                  <a:gd name="T87" fmla="*/ 0 h 4907"/>
                  <a:gd name="T88" fmla="*/ 0 w 2581"/>
                  <a:gd name="T89" fmla="*/ 0 h 4907"/>
                  <a:gd name="T90" fmla="*/ 0 w 2581"/>
                  <a:gd name="T91" fmla="*/ 0 h 4907"/>
                  <a:gd name="T92" fmla="*/ 0 w 2581"/>
                  <a:gd name="T93" fmla="*/ 0 h 4907"/>
                  <a:gd name="T94" fmla="*/ 0 w 2581"/>
                  <a:gd name="T95" fmla="*/ 0 h 4907"/>
                  <a:gd name="T96" fmla="*/ 0 w 2581"/>
                  <a:gd name="T97" fmla="*/ 0 h 4907"/>
                  <a:gd name="T98" fmla="*/ 0 w 2581"/>
                  <a:gd name="T99" fmla="*/ 0 h 4907"/>
                  <a:gd name="T100" fmla="*/ 0 w 2581"/>
                  <a:gd name="T101" fmla="*/ 0 h 4907"/>
                  <a:gd name="T102" fmla="*/ 0 w 2581"/>
                  <a:gd name="T103" fmla="*/ 0 h 4907"/>
                  <a:gd name="T104" fmla="*/ 0 w 2581"/>
                  <a:gd name="T105" fmla="*/ 0 h 4907"/>
                  <a:gd name="T106" fmla="*/ 0 w 2581"/>
                  <a:gd name="T107" fmla="*/ 0 h 4907"/>
                  <a:gd name="T108" fmla="*/ 0 w 2581"/>
                  <a:gd name="T109" fmla="*/ 0 h 4907"/>
                  <a:gd name="T110" fmla="*/ 0 w 2581"/>
                  <a:gd name="T111" fmla="*/ 0 h 4907"/>
                  <a:gd name="T112" fmla="*/ 0 w 2581"/>
                  <a:gd name="T113" fmla="*/ 0 h 4907"/>
                  <a:gd name="T114" fmla="*/ 0 w 2581"/>
                  <a:gd name="T115" fmla="*/ 0 h 490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81"/>
                  <a:gd name="T175" fmla="*/ 0 h 4907"/>
                  <a:gd name="T176" fmla="*/ 2581 w 2581"/>
                  <a:gd name="T177" fmla="*/ 4907 h 490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81" h="4907">
                    <a:moveTo>
                      <a:pt x="2039" y="2605"/>
                    </a:moveTo>
                    <a:lnTo>
                      <a:pt x="1995" y="2569"/>
                    </a:lnTo>
                    <a:lnTo>
                      <a:pt x="1951" y="2533"/>
                    </a:lnTo>
                    <a:lnTo>
                      <a:pt x="1929" y="2515"/>
                    </a:lnTo>
                    <a:lnTo>
                      <a:pt x="1905" y="2497"/>
                    </a:lnTo>
                    <a:lnTo>
                      <a:pt x="1882" y="2480"/>
                    </a:lnTo>
                    <a:lnTo>
                      <a:pt x="1858" y="2465"/>
                    </a:lnTo>
                    <a:lnTo>
                      <a:pt x="1833" y="2449"/>
                    </a:lnTo>
                    <a:lnTo>
                      <a:pt x="1808" y="2436"/>
                    </a:lnTo>
                    <a:lnTo>
                      <a:pt x="1782" y="2422"/>
                    </a:lnTo>
                    <a:lnTo>
                      <a:pt x="1754" y="2412"/>
                    </a:lnTo>
                    <a:lnTo>
                      <a:pt x="1726" y="2402"/>
                    </a:lnTo>
                    <a:lnTo>
                      <a:pt x="1696" y="2395"/>
                    </a:lnTo>
                    <a:lnTo>
                      <a:pt x="1682" y="2393"/>
                    </a:lnTo>
                    <a:lnTo>
                      <a:pt x="1666" y="2391"/>
                    </a:lnTo>
                    <a:lnTo>
                      <a:pt x="1650" y="2390"/>
                    </a:lnTo>
                    <a:lnTo>
                      <a:pt x="1635" y="2388"/>
                    </a:lnTo>
                    <a:lnTo>
                      <a:pt x="1604" y="2390"/>
                    </a:lnTo>
                    <a:lnTo>
                      <a:pt x="1574" y="2394"/>
                    </a:lnTo>
                    <a:lnTo>
                      <a:pt x="1544" y="2399"/>
                    </a:lnTo>
                    <a:lnTo>
                      <a:pt x="1515" y="2405"/>
                    </a:lnTo>
                    <a:lnTo>
                      <a:pt x="1486" y="2414"/>
                    </a:lnTo>
                    <a:lnTo>
                      <a:pt x="1458" y="2423"/>
                    </a:lnTo>
                    <a:lnTo>
                      <a:pt x="1431" y="2434"/>
                    </a:lnTo>
                    <a:lnTo>
                      <a:pt x="1404" y="2447"/>
                    </a:lnTo>
                    <a:lnTo>
                      <a:pt x="1378" y="2461"/>
                    </a:lnTo>
                    <a:lnTo>
                      <a:pt x="1352" y="2476"/>
                    </a:lnTo>
                    <a:lnTo>
                      <a:pt x="1327" y="2493"/>
                    </a:lnTo>
                    <a:lnTo>
                      <a:pt x="1304" y="2510"/>
                    </a:lnTo>
                    <a:lnTo>
                      <a:pt x="1280" y="2529"/>
                    </a:lnTo>
                    <a:lnTo>
                      <a:pt x="1258" y="2548"/>
                    </a:lnTo>
                    <a:lnTo>
                      <a:pt x="1236" y="2568"/>
                    </a:lnTo>
                    <a:lnTo>
                      <a:pt x="1216" y="2590"/>
                    </a:lnTo>
                    <a:lnTo>
                      <a:pt x="1321" y="2695"/>
                    </a:lnTo>
                    <a:lnTo>
                      <a:pt x="1341" y="2675"/>
                    </a:lnTo>
                    <a:lnTo>
                      <a:pt x="1361" y="2657"/>
                    </a:lnTo>
                    <a:lnTo>
                      <a:pt x="1380" y="2640"/>
                    </a:lnTo>
                    <a:lnTo>
                      <a:pt x="1400" y="2624"/>
                    </a:lnTo>
                    <a:lnTo>
                      <a:pt x="1419" y="2610"/>
                    </a:lnTo>
                    <a:lnTo>
                      <a:pt x="1440" y="2597"/>
                    </a:lnTo>
                    <a:lnTo>
                      <a:pt x="1460" y="2585"/>
                    </a:lnTo>
                    <a:lnTo>
                      <a:pt x="1479" y="2575"/>
                    </a:lnTo>
                    <a:lnTo>
                      <a:pt x="1498" y="2565"/>
                    </a:lnTo>
                    <a:lnTo>
                      <a:pt x="1518" y="2557"/>
                    </a:lnTo>
                    <a:lnTo>
                      <a:pt x="1537" y="2550"/>
                    </a:lnTo>
                    <a:lnTo>
                      <a:pt x="1557" y="2544"/>
                    </a:lnTo>
                    <a:lnTo>
                      <a:pt x="1576" y="2540"/>
                    </a:lnTo>
                    <a:lnTo>
                      <a:pt x="1596" y="2537"/>
                    </a:lnTo>
                    <a:lnTo>
                      <a:pt x="1616" y="2535"/>
                    </a:lnTo>
                    <a:lnTo>
                      <a:pt x="1635" y="2534"/>
                    </a:lnTo>
                    <a:lnTo>
                      <a:pt x="1654" y="2535"/>
                    </a:lnTo>
                    <a:lnTo>
                      <a:pt x="1674" y="2537"/>
                    </a:lnTo>
                    <a:lnTo>
                      <a:pt x="1693" y="2540"/>
                    </a:lnTo>
                    <a:lnTo>
                      <a:pt x="1712" y="2544"/>
                    </a:lnTo>
                    <a:lnTo>
                      <a:pt x="1732" y="2550"/>
                    </a:lnTo>
                    <a:lnTo>
                      <a:pt x="1751" y="2557"/>
                    </a:lnTo>
                    <a:lnTo>
                      <a:pt x="1772" y="2565"/>
                    </a:lnTo>
                    <a:lnTo>
                      <a:pt x="1791" y="2575"/>
                    </a:lnTo>
                    <a:lnTo>
                      <a:pt x="1811" y="2585"/>
                    </a:lnTo>
                    <a:lnTo>
                      <a:pt x="1830" y="2597"/>
                    </a:lnTo>
                    <a:lnTo>
                      <a:pt x="1850" y="2610"/>
                    </a:lnTo>
                    <a:lnTo>
                      <a:pt x="1869" y="2624"/>
                    </a:lnTo>
                    <a:lnTo>
                      <a:pt x="1889" y="2640"/>
                    </a:lnTo>
                    <a:lnTo>
                      <a:pt x="1910" y="2657"/>
                    </a:lnTo>
                    <a:lnTo>
                      <a:pt x="1929" y="2675"/>
                    </a:lnTo>
                    <a:lnTo>
                      <a:pt x="1949" y="2695"/>
                    </a:lnTo>
                    <a:lnTo>
                      <a:pt x="2039" y="2605"/>
                    </a:lnTo>
                    <a:close/>
                    <a:moveTo>
                      <a:pt x="1038" y="101"/>
                    </a:moveTo>
                    <a:lnTo>
                      <a:pt x="1050" y="111"/>
                    </a:lnTo>
                    <a:lnTo>
                      <a:pt x="1061" y="122"/>
                    </a:lnTo>
                    <a:lnTo>
                      <a:pt x="1073" y="134"/>
                    </a:lnTo>
                    <a:lnTo>
                      <a:pt x="1084" y="146"/>
                    </a:lnTo>
                    <a:lnTo>
                      <a:pt x="1093" y="158"/>
                    </a:lnTo>
                    <a:lnTo>
                      <a:pt x="1103" y="170"/>
                    </a:lnTo>
                    <a:lnTo>
                      <a:pt x="1111" y="184"/>
                    </a:lnTo>
                    <a:lnTo>
                      <a:pt x="1120" y="197"/>
                    </a:lnTo>
                    <a:lnTo>
                      <a:pt x="1127" y="211"/>
                    </a:lnTo>
                    <a:lnTo>
                      <a:pt x="1133" y="224"/>
                    </a:lnTo>
                    <a:lnTo>
                      <a:pt x="1139" y="239"/>
                    </a:lnTo>
                    <a:lnTo>
                      <a:pt x="1143" y="253"/>
                    </a:lnTo>
                    <a:lnTo>
                      <a:pt x="1147" y="268"/>
                    </a:lnTo>
                    <a:lnTo>
                      <a:pt x="1150" y="282"/>
                    </a:lnTo>
                    <a:lnTo>
                      <a:pt x="1152" y="298"/>
                    </a:lnTo>
                    <a:lnTo>
                      <a:pt x="1153" y="314"/>
                    </a:lnTo>
                    <a:lnTo>
                      <a:pt x="1152" y="330"/>
                    </a:lnTo>
                    <a:lnTo>
                      <a:pt x="1150" y="345"/>
                    </a:lnTo>
                    <a:lnTo>
                      <a:pt x="1148" y="360"/>
                    </a:lnTo>
                    <a:lnTo>
                      <a:pt x="1143" y="374"/>
                    </a:lnTo>
                    <a:lnTo>
                      <a:pt x="1139" y="389"/>
                    </a:lnTo>
                    <a:lnTo>
                      <a:pt x="1134" y="404"/>
                    </a:lnTo>
                    <a:lnTo>
                      <a:pt x="1128" y="418"/>
                    </a:lnTo>
                    <a:lnTo>
                      <a:pt x="1121" y="432"/>
                    </a:lnTo>
                    <a:lnTo>
                      <a:pt x="1106" y="459"/>
                    </a:lnTo>
                    <a:lnTo>
                      <a:pt x="1088" y="486"/>
                    </a:lnTo>
                    <a:lnTo>
                      <a:pt x="1070" y="513"/>
                    </a:lnTo>
                    <a:lnTo>
                      <a:pt x="1050" y="538"/>
                    </a:lnTo>
                    <a:lnTo>
                      <a:pt x="1139" y="628"/>
                    </a:lnTo>
                    <a:lnTo>
                      <a:pt x="1159" y="608"/>
                    </a:lnTo>
                    <a:lnTo>
                      <a:pt x="1177" y="588"/>
                    </a:lnTo>
                    <a:lnTo>
                      <a:pt x="1194" y="567"/>
                    </a:lnTo>
                    <a:lnTo>
                      <a:pt x="1210" y="548"/>
                    </a:lnTo>
                    <a:lnTo>
                      <a:pt x="1224" y="528"/>
                    </a:lnTo>
                    <a:lnTo>
                      <a:pt x="1236" y="509"/>
                    </a:lnTo>
                    <a:lnTo>
                      <a:pt x="1249" y="489"/>
                    </a:lnTo>
                    <a:lnTo>
                      <a:pt x="1259" y="470"/>
                    </a:lnTo>
                    <a:lnTo>
                      <a:pt x="1269" y="450"/>
                    </a:lnTo>
                    <a:lnTo>
                      <a:pt x="1277" y="431"/>
                    </a:lnTo>
                    <a:lnTo>
                      <a:pt x="1284" y="410"/>
                    </a:lnTo>
                    <a:lnTo>
                      <a:pt x="1289" y="391"/>
                    </a:lnTo>
                    <a:lnTo>
                      <a:pt x="1294" y="372"/>
                    </a:lnTo>
                    <a:lnTo>
                      <a:pt x="1297" y="352"/>
                    </a:lnTo>
                    <a:lnTo>
                      <a:pt x="1298" y="333"/>
                    </a:lnTo>
                    <a:lnTo>
                      <a:pt x="1299" y="314"/>
                    </a:lnTo>
                    <a:lnTo>
                      <a:pt x="1298" y="294"/>
                    </a:lnTo>
                    <a:lnTo>
                      <a:pt x="1297" y="275"/>
                    </a:lnTo>
                    <a:lnTo>
                      <a:pt x="1294" y="256"/>
                    </a:lnTo>
                    <a:lnTo>
                      <a:pt x="1289" y="235"/>
                    </a:lnTo>
                    <a:lnTo>
                      <a:pt x="1284" y="216"/>
                    </a:lnTo>
                    <a:lnTo>
                      <a:pt x="1277" y="196"/>
                    </a:lnTo>
                    <a:lnTo>
                      <a:pt x="1269" y="177"/>
                    </a:lnTo>
                    <a:lnTo>
                      <a:pt x="1259" y="158"/>
                    </a:lnTo>
                    <a:lnTo>
                      <a:pt x="1249" y="138"/>
                    </a:lnTo>
                    <a:lnTo>
                      <a:pt x="1236" y="119"/>
                    </a:lnTo>
                    <a:lnTo>
                      <a:pt x="1224" y="98"/>
                    </a:lnTo>
                    <a:lnTo>
                      <a:pt x="1210" y="78"/>
                    </a:lnTo>
                    <a:lnTo>
                      <a:pt x="1194" y="59"/>
                    </a:lnTo>
                    <a:lnTo>
                      <a:pt x="1177" y="39"/>
                    </a:lnTo>
                    <a:lnTo>
                      <a:pt x="1159" y="19"/>
                    </a:lnTo>
                    <a:lnTo>
                      <a:pt x="1139" y="0"/>
                    </a:lnTo>
                    <a:lnTo>
                      <a:pt x="1038" y="101"/>
                    </a:lnTo>
                    <a:close/>
                    <a:moveTo>
                      <a:pt x="2431" y="1402"/>
                    </a:moveTo>
                    <a:lnTo>
                      <a:pt x="2431" y="2631"/>
                    </a:lnTo>
                    <a:lnTo>
                      <a:pt x="2577" y="2695"/>
                    </a:lnTo>
                    <a:lnTo>
                      <a:pt x="2577" y="1256"/>
                    </a:lnTo>
                    <a:lnTo>
                      <a:pt x="2431" y="1402"/>
                    </a:lnTo>
                    <a:close/>
                    <a:moveTo>
                      <a:pt x="2431" y="3533"/>
                    </a:moveTo>
                    <a:lnTo>
                      <a:pt x="2431" y="4762"/>
                    </a:lnTo>
                    <a:lnTo>
                      <a:pt x="2577" y="4907"/>
                    </a:lnTo>
                    <a:lnTo>
                      <a:pt x="2577" y="3469"/>
                    </a:lnTo>
                    <a:lnTo>
                      <a:pt x="2431" y="3533"/>
                    </a:lnTo>
                    <a:close/>
                    <a:moveTo>
                      <a:pt x="1050" y="538"/>
                    </a:moveTo>
                    <a:lnTo>
                      <a:pt x="1014" y="581"/>
                    </a:lnTo>
                    <a:lnTo>
                      <a:pt x="978" y="625"/>
                    </a:lnTo>
                    <a:lnTo>
                      <a:pt x="960" y="646"/>
                    </a:lnTo>
                    <a:lnTo>
                      <a:pt x="943" y="670"/>
                    </a:lnTo>
                    <a:lnTo>
                      <a:pt x="926" y="692"/>
                    </a:lnTo>
                    <a:lnTo>
                      <a:pt x="909" y="716"/>
                    </a:lnTo>
                    <a:lnTo>
                      <a:pt x="894" y="740"/>
                    </a:lnTo>
                    <a:lnTo>
                      <a:pt x="880" y="766"/>
                    </a:lnTo>
                    <a:lnTo>
                      <a:pt x="867" y="793"/>
                    </a:lnTo>
                    <a:lnTo>
                      <a:pt x="856" y="820"/>
                    </a:lnTo>
                    <a:lnTo>
                      <a:pt x="852" y="835"/>
                    </a:lnTo>
                    <a:lnTo>
                      <a:pt x="847" y="848"/>
                    </a:lnTo>
                    <a:lnTo>
                      <a:pt x="844" y="864"/>
                    </a:lnTo>
                    <a:lnTo>
                      <a:pt x="840" y="878"/>
                    </a:lnTo>
                    <a:lnTo>
                      <a:pt x="838" y="894"/>
                    </a:lnTo>
                    <a:lnTo>
                      <a:pt x="836" y="910"/>
                    </a:lnTo>
                    <a:lnTo>
                      <a:pt x="834" y="925"/>
                    </a:lnTo>
                    <a:lnTo>
                      <a:pt x="834" y="942"/>
                    </a:lnTo>
                    <a:lnTo>
                      <a:pt x="834" y="960"/>
                    </a:lnTo>
                    <a:lnTo>
                      <a:pt x="836" y="978"/>
                    </a:lnTo>
                    <a:lnTo>
                      <a:pt x="837" y="995"/>
                    </a:lnTo>
                    <a:lnTo>
                      <a:pt x="840" y="1013"/>
                    </a:lnTo>
                    <a:lnTo>
                      <a:pt x="844" y="1030"/>
                    </a:lnTo>
                    <a:lnTo>
                      <a:pt x="847" y="1045"/>
                    </a:lnTo>
                    <a:lnTo>
                      <a:pt x="851" y="1062"/>
                    </a:lnTo>
                    <a:lnTo>
                      <a:pt x="856" y="1078"/>
                    </a:lnTo>
                    <a:lnTo>
                      <a:pt x="866" y="1108"/>
                    </a:lnTo>
                    <a:lnTo>
                      <a:pt x="879" y="1139"/>
                    </a:lnTo>
                    <a:lnTo>
                      <a:pt x="893" y="1167"/>
                    </a:lnTo>
                    <a:lnTo>
                      <a:pt x="909" y="1195"/>
                    </a:lnTo>
                    <a:lnTo>
                      <a:pt x="926" y="1223"/>
                    </a:lnTo>
                    <a:lnTo>
                      <a:pt x="945" y="1249"/>
                    </a:lnTo>
                    <a:lnTo>
                      <a:pt x="964" y="1275"/>
                    </a:lnTo>
                    <a:lnTo>
                      <a:pt x="985" y="1301"/>
                    </a:lnTo>
                    <a:lnTo>
                      <a:pt x="1006" y="1326"/>
                    </a:lnTo>
                    <a:lnTo>
                      <a:pt x="1030" y="1352"/>
                    </a:lnTo>
                    <a:lnTo>
                      <a:pt x="1054" y="1376"/>
                    </a:lnTo>
                    <a:lnTo>
                      <a:pt x="1077" y="1402"/>
                    </a:lnTo>
                    <a:lnTo>
                      <a:pt x="1139" y="1256"/>
                    </a:lnTo>
                    <a:lnTo>
                      <a:pt x="1120" y="1236"/>
                    </a:lnTo>
                    <a:lnTo>
                      <a:pt x="1102" y="1216"/>
                    </a:lnTo>
                    <a:lnTo>
                      <a:pt x="1085" y="1197"/>
                    </a:lnTo>
                    <a:lnTo>
                      <a:pt x="1069" y="1177"/>
                    </a:lnTo>
                    <a:lnTo>
                      <a:pt x="1055" y="1157"/>
                    </a:lnTo>
                    <a:lnTo>
                      <a:pt x="1042" y="1137"/>
                    </a:lnTo>
                    <a:lnTo>
                      <a:pt x="1030" y="1117"/>
                    </a:lnTo>
                    <a:lnTo>
                      <a:pt x="1019" y="1098"/>
                    </a:lnTo>
                    <a:lnTo>
                      <a:pt x="1010" y="1078"/>
                    </a:lnTo>
                    <a:lnTo>
                      <a:pt x="1002" y="1059"/>
                    </a:lnTo>
                    <a:lnTo>
                      <a:pt x="995" y="1040"/>
                    </a:lnTo>
                    <a:lnTo>
                      <a:pt x="990" y="1020"/>
                    </a:lnTo>
                    <a:lnTo>
                      <a:pt x="985" y="1001"/>
                    </a:lnTo>
                    <a:lnTo>
                      <a:pt x="982" y="980"/>
                    </a:lnTo>
                    <a:lnTo>
                      <a:pt x="980" y="961"/>
                    </a:lnTo>
                    <a:lnTo>
                      <a:pt x="980" y="942"/>
                    </a:lnTo>
                    <a:lnTo>
                      <a:pt x="980" y="922"/>
                    </a:lnTo>
                    <a:lnTo>
                      <a:pt x="982" y="903"/>
                    </a:lnTo>
                    <a:lnTo>
                      <a:pt x="985" y="884"/>
                    </a:lnTo>
                    <a:lnTo>
                      <a:pt x="990" y="864"/>
                    </a:lnTo>
                    <a:lnTo>
                      <a:pt x="995" y="845"/>
                    </a:lnTo>
                    <a:lnTo>
                      <a:pt x="1002" y="826"/>
                    </a:lnTo>
                    <a:lnTo>
                      <a:pt x="1010" y="805"/>
                    </a:lnTo>
                    <a:lnTo>
                      <a:pt x="1019" y="786"/>
                    </a:lnTo>
                    <a:lnTo>
                      <a:pt x="1030" y="766"/>
                    </a:lnTo>
                    <a:lnTo>
                      <a:pt x="1042" y="747"/>
                    </a:lnTo>
                    <a:lnTo>
                      <a:pt x="1055" y="727"/>
                    </a:lnTo>
                    <a:lnTo>
                      <a:pt x="1069" y="708"/>
                    </a:lnTo>
                    <a:lnTo>
                      <a:pt x="1085" y="688"/>
                    </a:lnTo>
                    <a:lnTo>
                      <a:pt x="1102" y="667"/>
                    </a:lnTo>
                    <a:lnTo>
                      <a:pt x="1120" y="647"/>
                    </a:lnTo>
                    <a:lnTo>
                      <a:pt x="1139" y="628"/>
                    </a:lnTo>
                    <a:lnTo>
                      <a:pt x="1050" y="538"/>
                    </a:lnTo>
                    <a:close/>
                    <a:moveTo>
                      <a:pt x="2431" y="2631"/>
                    </a:moveTo>
                    <a:lnTo>
                      <a:pt x="2415" y="2644"/>
                    </a:lnTo>
                    <a:lnTo>
                      <a:pt x="2397" y="2658"/>
                    </a:lnTo>
                    <a:lnTo>
                      <a:pt x="2378" y="2670"/>
                    </a:lnTo>
                    <a:lnTo>
                      <a:pt x="2358" y="2681"/>
                    </a:lnTo>
                    <a:lnTo>
                      <a:pt x="2338" y="2691"/>
                    </a:lnTo>
                    <a:lnTo>
                      <a:pt x="2317" y="2699"/>
                    </a:lnTo>
                    <a:lnTo>
                      <a:pt x="2307" y="2702"/>
                    </a:lnTo>
                    <a:lnTo>
                      <a:pt x="2296" y="2705"/>
                    </a:lnTo>
                    <a:lnTo>
                      <a:pt x="2284" y="2706"/>
                    </a:lnTo>
                    <a:lnTo>
                      <a:pt x="2273" y="2708"/>
                    </a:lnTo>
                    <a:lnTo>
                      <a:pt x="2257" y="2708"/>
                    </a:lnTo>
                    <a:lnTo>
                      <a:pt x="2242" y="2707"/>
                    </a:lnTo>
                    <a:lnTo>
                      <a:pt x="2226" y="2705"/>
                    </a:lnTo>
                    <a:lnTo>
                      <a:pt x="2210" y="2702"/>
                    </a:lnTo>
                    <a:lnTo>
                      <a:pt x="2196" y="2697"/>
                    </a:lnTo>
                    <a:lnTo>
                      <a:pt x="2180" y="2693"/>
                    </a:lnTo>
                    <a:lnTo>
                      <a:pt x="2165" y="2686"/>
                    </a:lnTo>
                    <a:lnTo>
                      <a:pt x="2151" y="2679"/>
                    </a:lnTo>
                    <a:lnTo>
                      <a:pt x="2137" y="2672"/>
                    </a:lnTo>
                    <a:lnTo>
                      <a:pt x="2123" y="2665"/>
                    </a:lnTo>
                    <a:lnTo>
                      <a:pt x="2108" y="2656"/>
                    </a:lnTo>
                    <a:lnTo>
                      <a:pt x="2095" y="2647"/>
                    </a:lnTo>
                    <a:lnTo>
                      <a:pt x="2067" y="2626"/>
                    </a:lnTo>
                    <a:lnTo>
                      <a:pt x="2039" y="2605"/>
                    </a:lnTo>
                    <a:lnTo>
                      <a:pt x="1949" y="2695"/>
                    </a:lnTo>
                    <a:lnTo>
                      <a:pt x="1969" y="2714"/>
                    </a:lnTo>
                    <a:lnTo>
                      <a:pt x="1989" y="2732"/>
                    </a:lnTo>
                    <a:lnTo>
                      <a:pt x="2008" y="2749"/>
                    </a:lnTo>
                    <a:lnTo>
                      <a:pt x="2029" y="2764"/>
                    </a:lnTo>
                    <a:lnTo>
                      <a:pt x="2049" y="2779"/>
                    </a:lnTo>
                    <a:lnTo>
                      <a:pt x="2068" y="2792"/>
                    </a:lnTo>
                    <a:lnTo>
                      <a:pt x="2088" y="2804"/>
                    </a:lnTo>
                    <a:lnTo>
                      <a:pt x="2107" y="2815"/>
                    </a:lnTo>
                    <a:lnTo>
                      <a:pt x="2127" y="2824"/>
                    </a:lnTo>
                    <a:lnTo>
                      <a:pt x="2146" y="2832"/>
                    </a:lnTo>
                    <a:lnTo>
                      <a:pt x="2165" y="2838"/>
                    </a:lnTo>
                    <a:lnTo>
                      <a:pt x="2186" y="2844"/>
                    </a:lnTo>
                    <a:lnTo>
                      <a:pt x="2205" y="2849"/>
                    </a:lnTo>
                    <a:lnTo>
                      <a:pt x="2225" y="2852"/>
                    </a:lnTo>
                    <a:lnTo>
                      <a:pt x="2244" y="2854"/>
                    </a:lnTo>
                    <a:lnTo>
                      <a:pt x="2263" y="2854"/>
                    </a:lnTo>
                    <a:lnTo>
                      <a:pt x="2283" y="2854"/>
                    </a:lnTo>
                    <a:lnTo>
                      <a:pt x="2302" y="2852"/>
                    </a:lnTo>
                    <a:lnTo>
                      <a:pt x="2321" y="2849"/>
                    </a:lnTo>
                    <a:lnTo>
                      <a:pt x="2342" y="2844"/>
                    </a:lnTo>
                    <a:lnTo>
                      <a:pt x="2361" y="2838"/>
                    </a:lnTo>
                    <a:lnTo>
                      <a:pt x="2380" y="2832"/>
                    </a:lnTo>
                    <a:lnTo>
                      <a:pt x="2400" y="2824"/>
                    </a:lnTo>
                    <a:lnTo>
                      <a:pt x="2419" y="2815"/>
                    </a:lnTo>
                    <a:lnTo>
                      <a:pt x="2439" y="2804"/>
                    </a:lnTo>
                    <a:lnTo>
                      <a:pt x="2458" y="2792"/>
                    </a:lnTo>
                    <a:lnTo>
                      <a:pt x="2479" y="2779"/>
                    </a:lnTo>
                    <a:lnTo>
                      <a:pt x="2498" y="2764"/>
                    </a:lnTo>
                    <a:lnTo>
                      <a:pt x="2518" y="2749"/>
                    </a:lnTo>
                    <a:lnTo>
                      <a:pt x="2538" y="2732"/>
                    </a:lnTo>
                    <a:lnTo>
                      <a:pt x="2557" y="2714"/>
                    </a:lnTo>
                    <a:lnTo>
                      <a:pt x="2577" y="2695"/>
                    </a:lnTo>
                    <a:lnTo>
                      <a:pt x="2431" y="2631"/>
                    </a:lnTo>
                    <a:close/>
                    <a:moveTo>
                      <a:pt x="1216" y="2590"/>
                    </a:moveTo>
                    <a:lnTo>
                      <a:pt x="1194" y="2615"/>
                    </a:lnTo>
                    <a:lnTo>
                      <a:pt x="1173" y="2642"/>
                    </a:lnTo>
                    <a:lnTo>
                      <a:pt x="1152" y="2669"/>
                    </a:lnTo>
                    <a:lnTo>
                      <a:pt x="1133" y="2698"/>
                    </a:lnTo>
                    <a:lnTo>
                      <a:pt x="1116" y="2727"/>
                    </a:lnTo>
                    <a:lnTo>
                      <a:pt x="1100" y="2757"/>
                    </a:lnTo>
                    <a:lnTo>
                      <a:pt x="1085" y="2788"/>
                    </a:lnTo>
                    <a:lnTo>
                      <a:pt x="1072" y="2819"/>
                    </a:lnTo>
                    <a:lnTo>
                      <a:pt x="1059" y="2851"/>
                    </a:lnTo>
                    <a:lnTo>
                      <a:pt x="1048" y="2883"/>
                    </a:lnTo>
                    <a:lnTo>
                      <a:pt x="1039" y="2916"/>
                    </a:lnTo>
                    <a:lnTo>
                      <a:pt x="1031" y="2948"/>
                    </a:lnTo>
                    <a:lnTo>
                      <a:pt x="1024" y="2982"/>
                    </a:lnTo>
                    <a:lnTo>
                      <a:pt x="1020" y="3015"/>
                    </a:lnTo>
                    <a:lnTo>
                      <a:pt x="1017" y="3048"/>
                    </a:lnTo>
                    <a:lnTo>
                      <a:pt x="1014" y="3082"/>
                    </a:lnTo>
                    <a:lnTo>
                      <a:pt x="1017" y="3116"/>
                    </a:lnTo>
                    <a:lnTo>
                      <a:pt x="1020" y="3148"/>
                    </a:lnTo>
                    <a:lnTo>
                      <a:pt x="1024" y="3182"/>
                    </a:lnTo>
                    <a:lnTo>
                      <a:pt x="1031" y="3214"/>
                    </a:lnTo>
                    <a:lnTo>
                      <a:pt x="1039" y="3248"/>
                    </a:lnTo>
                    <a:lnTo>
                      <a:pt x="1048" y="3280"/>
                    </a:lnTo>
                    <a:lnTo>
                      <a:pt x="1059" y="3313"/>
                    </a:lnTo>
                    <a:lnTo>
                      <a:pt x="1072" y="3344"/>
                    </a:lnTo>
                    <a:lnTo>
                      <a:pt x="1085" y="3376"/>
                    </a:lnTo>
                    <a:lnTo>
                      <a:pt x="1100" y="3406"/>
                    </a:lnTo>
                    <a:lnTo>
                      <a:pt x="1116" y="3436"/>
                    </a:lnTo>
                    <a:lnTo>
                      <a:pt x="1133" y="3466"/>
                    </a:lnTo>
                    <a:lnTo>
                      <a:pt x="1152" y="3494"/>
                    </a:lnTo>
                    <a:lnTo>
                      <a:pt x="1173" y="3522"/>
                    </a:lnTo>
                    <a:lnTo>
                      <a:pt x="1194" y="3548"/>
                    </a:lnTo>
                    <a:lnTo>
                      <a:pt x="1216" y="3573"/>
                    </a:lnTo>
                    <a:lnTo>
                      <a:pt x="1321" y="3469"/>
                    </a:lnTo>
                    <a:lnTo>
                      <a:pt x="1302" y="3449"/>
                    </a:lnTo>
                    <a:lnTo>
                      <a:pt x="1284" y="3427"/>
                    </a:lnTo>
                    <a:lnTo>
                      <a:pt x="1267" y="3406"/>
                    </a:lnTo>
                    <a:lnTo>
                      <a:pt x="1251" y="3383"/>
                    </a:lnTo>
                    <a:lnTo>
                      <a:pt x="1236" y="3360"/>
                    </a:lnTo>
                    <a:lnTo>
                      <a:pt x="1223" y="3337"/>
                    </a:lnTo>
                    <a:lnTo>
                      <a:pt x="1212" y="3312"/>
                    </a:lnTo>
                    <a:lnTo>
                      <a:pt x="1201" y="3288"/>
                    </a:lnTo>
                    <a:lnTo>
                      <a:pt x="1192" y="3263"/>
                    </a:lnTo>
                    <a:lnTo>
                      <a:pt x="1183" y="3238"/>
                    </a:lnTo>
                    <a:lnTo>
                      <a:pt x="1176" y="3212"/>
                    </a:lnTo>
                    <a:lnTo>
                      <a:pt x="1170" y="3186"/>
                    </a:lnTo>
                    <a:lnTo>
                      <a:pt x="1166" y="3160"/>
                    </a:lnTo>
                    <a:lnTo>
                      <a:pt x="1164" y="3135"/>
                    </a:lnTo>
                    <a:lnTo>
                      <a:pt x="1161" y="3108"/>
                    </a:lnTo>
                    <a:lnTo>
                      <a:pt x="1160" y="3082"/>
                    </a:lnTo>
                    <a:lnTo>
                      <a:pt x="1161" y="3055"/>
                    </a:lnTo>
                    <a:lnTo>
                      <a:pt x="1164" y="3029"/>
                    </a:lnTo>
                    <a:lnTo>
                      <a:pt x="1166" y="3003"/>
                    </a:lnTo>
                    <a:lnTo>
                      <a:pt x="1170" y="2976"/>
                    </a:lnTo>
                    <a:lnTo>
                      <a:pt x="1176" y="2951"/>
                    </a:lnTo>
                    <a:lnTo>
                      <a:pt x="1183" y="2926"/>
                    </a:lnTo>
                    <a:lnTo>
                      <a:pt x="1192" y="2900"/>
                    </a:lnTo>
                    <a:lnTo>
                      <a:pt x="1201" y="2875"/>
                    </a:lnTo>
                    <a:lnTo>
                      <a:pt x="1212" y="2851"/>
                    </a:lnTo>
                    <a:lnTo>
                      <a:pt x="1223" y="2827"/>
                    </a:lnTo>
                    <a:lnTo>
                      <a:pt x="1236" y="2804"/>
                    </a:lnTo>
                    <a:lnTo>
                      <a:pt x="1251" y="2780"/>
                    </a:lnTo>
                    <a:lnTo>
                      <a:pt x="1267" y="2758"/>
                    </a:lnTo>
                    <a:lnTo>
                      <a:pt x="1284" y="2736"/>
                    </a:lnTo>
                    <a:lnTo>
                      <a:pt x="1302" y="2715"/>
                    </a:lnTo>
                    <a:lnTo>
                      <a:pt x="1321" y="2695"/>
                    </a:lnTo>
                    <a:lnTo>
                      <a:pt x="1216" y="2590"/>
                    </a:lnTo>
                    <a:close/>
                    <a:moveTo>
                      <a:pt x="2431" y="4758"/>
                    </a:moveTo>
                    <a:lnTo>
                      <a:pt x="2347" y="4754"/>
                    </a:lnTo>
                    <a:lnTo>
                      <a:pt x="2263" y="4747"/>
                    </a:lnTo>
                    <a:lnTo>
                      <a:pt x="2179" y="4738"/>
                    </a:lnTo>
                    <a:lnTo>
                      <a:pt x="2096" y="4728"/>
                    </a:lnTo>
                    <a:lnTo>
                      <a:pt x="2013" y="4714"/>
                    </a:lnTo>
                    <a:lnTo>
                      <a:pt x="1931" y="4701"/>
                    </a:lnTo>
                    <a:lnTo>
                      <a:pt x="1850" y="4684"/>
                    </a:lnTo>
                    <a:lnTo>
                      <a:pt x="1769" y="4666"/>
                    </a:lnTo>
                    <a:lnTo>
                      <a:pt x="1690" y="4646"/>
                    </a:lnTo>
                    <a:lnTo>
                      <a:pt x="1611" y="4625"/>
                    </a:lnTo>
                    <a:lnTo>
                      <a:pt x="1533" y="4600"/>
                    </a:lnTo>
                    <a:lnTo>
                      <a:pt x="1455" y="4575"/>
                    </a:lnTo>
                    <a:lnTo>
                      <a:pt x="1378" y="4548"/>
                    </a:lnTo>
                    <a:lnTo>
                      <a:pt x="1303" y="4519"/>
                    </a:lnTo>
                    <a:lnTo>
                      <a:pt x="1228" y="4488"/>
                    </a:lnTo>
                    <a:lnTo>
                      <a:pt x="1153" y="4456"/>
                    </a:lnTo>
                    <a:lnTo>
                      <a:pt x="1079" y="4422"/>
                    </a:lnTo>
                    <a:lnTo>
                      <a:pt x="1008" y="4387"/>
                    </a:lnTo>
                    <a:lnTo>
                      <a:pt x="936" y="4350"/>
                    </a:lnTo>
                    <a:lnTo>
                      <a:pt x="865" y="4310"/>
                    </a:lnTo>
                    <a:lnTo>
                      <a:pt x="796" y="4270"/>
                    </a:lnTo>
                    <a:lnTo>
                      <a:pt x="727" y="4229"/>
                    </a:lnTo>
                    <a:lnTo>
                      <a:pt x="660" y="4185"/>
                    </a:lnTo>
                    <a:lnTo>
                      <a:pt x="594" y="4140"/>
                    </a:lnTo>
                    <a:lnTo>
                      <a:pt x="528" y="4094"/>
                    </a:lnTo>
                    <a:lnTo>
                      <a:pt x="463" y="4046"/>
                    </a:lnTo>
                    <a:lnTo>
                      <a:pt x="401" y="3997"/>
                    </a:lnTo>
                    <a:lnTo>
                      <a:pt x="339" y="3947"/>
                    </a:lnTo>
                    <a:lnTo>
                      <a:pt x="278" y="3894"/>
                    </a:lnTo>
                    <a:lnTo>
                      <a:pt x="219" y="3841"/>
                    </a:lnTo>
                    <a:lnTo>
                      <a:pt x="160" y="3787"/>
                    </a:lnTo>
                    <a:lnTo>
                      <a:pt x="103" y="3730"/>
                    </a:lnTo>
                    <a:lnTo>
                      <a:pt x="0" y="3834"/>
                    </a:lnTo>
                    <a:lnTo>
                      <a:pt x="63" y="3895"/>
                    </a:lnTo>
                    <a:lnTo>
                      <a:pt x="127" y="3955"/>
                    </a:lnTo>
                    <a:lnTo>
                      <a:pt x="192" y="4013"/>
                    </a:lnTo>
                    <a:lnTo>
                      <a:pt x="259" y="4070"/>
                    </a:lnTo>
                    <a:lnTo>
                      <a:pt x="328" y="4125"/>
                    </a:lnTo>
                    <a:lnTo>
                      <a:pt x="397" y="4179"/>
                    </a:lnTo>
                    <a:lnTo>
                      <a:pt x="468" y="4231"/>
                    </a:lnTo>
                    <a:lnTo>
                      <a:pt x="541" y="4281"/>
                    </a:lnTo>
                    <a:lnTo>
                      <a:pt x="614" y="4330"/>
                    </a:lnTo>
                    <a:lnTo>
                      <a:pt x="689" y="4377"/>
                    </a:lnTo>
                    <a:lnTo>
                      <a:pt x="765" y="4422"/>
                    </a:lnTo>
                    <a:lnTo>
                      <a:pt x="842" y="4465"/>
                    </a:lnTo>
                    <a:lnTo>
                      <a:pt x="920" y="4506"/>
                    </a:lnTo>
                    <a:lnTo>
                      <a:pt x="1000" y="4546"/>
                    </a:lnTo>
                    <a:lnTo>
                      <a:pt x="1079" y="4583"/>
                    </a:lnTo>
                    <a:lnTo>
                      <a:pt x="1161" y="4619"/>
                    </a:lnTo>
                    <a:lnTo>
                      <a:pt x="1243" y="4653"/>
                    </a:lnTo>
                    <a:lnTo>
                      <a:pt x="1327" y="4685"/>
                    </a:lnTo>
                    <a:lnTo>
                      <a:pt x="1412" y="4714"/>
                    </a:lnTo>
                    <a:lnTo>
                      <a:pt x="1497" y="4742"/>
                    </a:lnTo>
                    <a:lnTo>
                      <a:pt x="1582" y="4768"/>
                    </a:lnTo>
                    <a:lnTo>
                      <a:pt x="1670" y="4792"/>
                    </a:lnTo>
                    <a:lnTo>
                      <a:pt x="1757" y="4813"/>
                    </a:lnTo>
                    <a:lnTo>
                      <a:pt x="1846" y="4833"/>
                    </a:lnTo>
                    <a:lnTo>
                      <a:pt x="1935" y="4850"/>
                    </a:lnTo>
                    <a:lnTo>
                      <a:pt x="2025" y="4865"/>
                    </a:lnTo>
                    <a:lnTo>
                      <a:pt x="2116" y="4878"/>
                    </a:lnTo>
                    <a:lnTo>
                      <a:pt x="2208" y="4888"/>
                    </a:lnTo>
                    <a:lnTo>
                      <a:pt x="2300" y="4896"/>
                    </a:lnTo>
                    <a:lnTo>
                      <a:pt x="2393" y="4903"/>
                    </a:lnTo>
                    <a:lnTo>
                      <a:pt x="2488" y="4906"/>
                    </a:lnTo>
                    <a:lnTo>
                      <a:pt x="2581" y="4907"/>
                    </a:lnTo>
                    <a:lnTo>
                      <a:pt x="2431" y="4758"/>
                    </a:lnTo>
                    <a:close/>
                  </a:path>
                </a:pathLst>
              </a:custGeom>
              <a:solidFill>
                <a:srgbClr val="93B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4" name="Freeform 33"/>
              <p:cNvSpPr>
                <a:spLocks noEditPoints="1"/>
              </p:cNvSpPr>
              <p:nvPr/>
            </p:nvSpPr>
            <p:spPr bwMode="auto">
              <a:xfrm>
                <a:off x="2455" y="1957"/>
                <a:ext cx="436" cy="823"/>
              </a:xfrm>
              <a:custGeom>
                <a:avLst/>
                <a:gdLst>
                  <a:gd name="T0" fmla="*/ 0 w 2615"/>
                  <a:gd name="T1" fmla="*/ 0 h 4939"/>
                  <a:gd name="T2" fmla="*/ 0 w 2615"/>
                  <a:gd name="T3" fmla="*/ 0 h 4939"/>
                  <a:gd name="T4" fmla="*/ 0 w 2615"/>
                  <a:gd name="T5" fmla="*/ 0 h 4939"/>
                  <a:gd name="T6" fmla="*/ 0 w 2615"/>
                  <a:gd name="T7" fmla="*/ 0 h 4939"/>
                  <a:gd name="T8" fmla="*/ 0 w 2615"/>
                  <a:gd name="T9" fmla="*/ 0 h 4939"/>
                  <a:gd name="T10" fmla="*/ 0 w 2615"/>
                  <a:gd name="T11" fmla="*/ 0 h 4939"/>
                  <a:gd name="T12" fmla="*/ 0 w 2615"/>
                  <a:gd name="T13" fmla="*/ 0 h 4939"/>
                  <a:gd name="T14" fmla="*/ 0 w 2615"/>
                  <a:gd name="T15" fmla="*/ 0 h 4939"/>
                  <a:gd name="T16" fmla="*/ 0 w 2615"/>
                  <a:gd name="T17" fmla="*/ 0 h 4939"/>
                  <a:gd name="T18" fmla="*/ 0 w 2615"/>
                  <a:gd name="T19" fmla="*/ 0 h 4939"/>
                  <a:gd name="T20" fmla="*/ 0 w 2615"/>
                  <a:gd name="T21" fmla="*/ 0 h 4939"/>
                  <a:gd name="T22" fmla="*/ 0 w 2615"/>
                  <a:gd name="T23" fmla="*/ 0 h 4939"/>
                  <a:gd name="T24" fmla="*/ 0 w 2615"/>
                  <a:gd name="T25" fmla="*/ 0 h 4939"/>
                  <a:gd name="T26" fmla="*/ 0 w 2615"/>
                  <a:gd name="T27" fmla="*/ 0 h 4939"/>
                  <a:gd name="T28" fmla="*/ 0 w 2615"/>
                  <a:gd name="T29" fmla="*/ 0 h 4939"/>
                  <a:gd name="T30" fmla="*/ 0 w 2615"/>
                  <a:gd name="T31" fmla="*/ 0 h 4939"/>
                  <a:gd name="T32" fmla="*/ 0 w 2615"/>
                  <a:gd name="T33" fmla="*/ 0 h 4939"/>
                  <a:gd name="T34" fmla="*/ 0 w 2615"/>
                  <a:gd name="T35" fmla="*/ 0 h 4939"/>
                  <a:gd name="T36" fmla="*/ 0 w 2615"/>
                  <a:gd name="T37" fmla="*/ 0 h 4939"/>
                  <a:gd name="T38" fmla="*/ 0 w 2615"/>
                  <a:gd name="T39" fmla="*/ 0 h 4939"/>
                  <a:gd name="T40" fmla="*/ 0 w 2615"/>
                  <a:gd name="T41" fmla="*/ 0 h 4939"/>
                  <a:gd name="T42" fmla="*/ 0 w 2615"/>
                  <a:gd name="T43" fmla="*/ 0 h 4939"/>
                  <a:gd name="T44" fmla="*/ 0 w 2615"/>
                  <a:gd name="T45" fmla="*/ 0 h 4939"/>
                  <a:gd name="T46" fmla="*/ 0 w 2615"/>
                  <a:gd name="T47" fmla="*/ 0 h 4939"/>
                  <a:gd name="T48" fmla="*/ 0 w 2615"/>
                  <a:gd name="T49" fmla="*/ 0 h 4939"/>
                  <a:gd name="T50" fmla="*/ 0 w 2615"/>
                  <a:gd name="T51" fmla="*/ 0 h 4939"/>
                  <a:gd name="T52" fmla="*/ 0 w 2615"/>
                  <a:gd name="T53" fmla="*/ 0 h 4939"/>
                  <a:gd name="T54" fmla="*/ 0 w 2615"/>
                  <a:gd name="T55" fmla="*/ 0 h 4939"/>
                  <a:gd name="T56" fmla="*/ 0 w 2615"/>
                  <a:gd name="T57" fmla="*/ 0 h 4939"/>
                  <a:gd name="T58" fmla="*/ 0 w 2615"/>
                  <a:gd name="T59" fmla="*/ 0 h 4939"/>
                  <a:gd name="T60" fmla="*/ 0 w 2615"/>
                  <a:gd name="T61" fmla="*/ 0 h 4939"/>
                  <a:gd name="T62" fmla="*/ 0 w 2615"/>
                  <a:gd name="T63" fmla="*/ 0 h 4939"/>
                  <a:gd name="T64" fmla="*/ 0 w 2615"/>
                  <a:gd name="T65" fmla="*/ 0 h 4939"/>
                  <a:gd name="T66" fmla="*/ 0 w 2615"/>
                  <a:gd name="T67" fmla="*/ 0 h 4939"/>
                  <a:gd name="T68" fmla="*/ 0 w 2615"/>
                  <a:gd name="T69" fmla="*/ 0 h 4939"/>
                  <a:gd name="T70" fmla="*/ 0 w 2615"/>
                  <a:gd name="T71" fmla="*/ 0 h 4939"/>
                  <a:gd name="T72" fmla="*/ 0 w 2615"/>
                  <a:gd name="T73" fmla="*/ 0 h 4939"/>
                  <a:gd name="T74" fmla="*/ 0 w 2615"/>
                  <a:gd name="T75" fmla="*/ 0 h 4939"/>
                  <a:gd name="T76" fmla="*/ 0 w 2615"/>
                  <a:gd name="T77" fmla="*/ 0 h 4939"/>
                  <a:gd name="T78" fmla="*/ 0 w 2615"/>
                  <a:gd name="T79" fmla="*/ 0 h 4939"/>
                  <a:gd name="T80" fmla="*/ 0 w 2615"/>
                  <a:gd name="T81" fmla="*/ 0 h 4939"/>
                  <a:gd name="T82" fmla="*/ 0 w 2615"/>
                  <a:gd name="T83" fmla="*/ 0 h 4939"/>
                  <a:gd name="T84" fmla="*/ 0 w 2615"/>
                  <a:gd name="T85" fmla="*/ 0 h 4939"/>
                  <a:gd name="T86" fmla="*/ 0 w 2615"/>
                  <a:gd name="T87" fmla="*/ 0 h 4939"/>
                  <a:gd name="T88" fmla="*/ 0 w 2615"/>
                  <a:gd name="T89" fmla="*/ 0 h 4939"/>
                  <a:gd name="T90" fmla="*/ 0 w 2615"/>
                  <a:gd name="T91" fmla="*/ 0 h 4939"/>
                  <a:gd name="T92" fmla="*/ 0 w 2615"/>
                  <a:gd name="T93" fmla="*/ 0 h 4939"/>
                  <a:gd name="T94" fmla="*/ 0 w 2615"/>
                  <a:gd name="T95" fmla="*/ 0 h 4939"/>
                  <a:gd name="T96" fmla="*/ 0 w 2615"/>
                  <a:gd name="T97" fmla="*/ 0 h 4939"/>
                  <a:gd name="T98" fmla="*/ 0 w 2615"/>
                  <a:gd name="T99" fmla="*/ 0 h 4939"/>
                  <a:gd name="T100" fmla="*/ 0 w 2615"/>
                  <a:gd name="T101" fmla="*/ 0 h 4939"/>
                  <a:gd name="T102" fmla="*/ 0 w 2615"/>
                  <a:gd name="T103" fmla="*/ 0 h 4939"/>
                  <a:gd name="T104" fmla="*/ 0 w 2615"/>
                  <a:gd name="T105" fmla="*/ 0 h 4939"/>
                  <a:gd name="T106" fmla="*/ 0 w 2615"/>
                  <a:gd name="T107" fmla="*/ 0 h 4939"/>
                  <a:gd name="T108" fmla="*/ 0 w 2615"/>
                  <a:gd name="T109" fmla="*/ 0 h 4939"/>
                  <a:gd name="T110" fmla="*/ 0 w 2615"/>
                  <a:gd name="T111" fmla="*/ 0 h 4939"/>
                  <a:gd name="T112" fmla="*/ 0 w 2615"/>
                  <a:gd name="T113" fmla="*/ 0 h 49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15"/>
                  <a:gd name="T172" fmla="*/ 0 h 4939"/>
                  <a:gd name="T173" fmla="*/ 2615 w 2615"/>
                  <a:gd name="T174" fmla="*/ 4939 h 49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15" h="4939">
                    <a:moveTo>
                      <a:pt x="2542" y="3436"/>
                    </a:moveTo>
                    <a:lnTo>
                      <a:pt x="2560" y="3450"/>
                    </a:lnTo>
                    <a:lnTo>
                      <a:pt x="2579" y="3466"/>
                    </a:lnTo>
                    <a:lnTo>
                      <a:pt x="2597" y="3483"/>
                    </a:lnTo>
                    <a:lnTo>
                      <a:pt x="2615" y="3501"/>
                    </a:lnTo>
                    <a:lnTo>
                      <a:pt x="2615" y="4939"/>
                    </a:lnTo>
                    <a:lnTo>
                      <a:pt x="2520" y="4938"/>
                    </a:lnTo>
                    <a:lnTo>
                      <a:pt x="2424" y="4934"/>
                    </a:lnTo>
                    <a:lnTo>
                      <a:pt x="2330" y="4928"/>
                    </a:lnTo>
                    <a:lnTo>
                      <a:pt x="2236" y="4919"/>
                    </a:lnTo>
                    <a:lnTo>
                      <a:pt x="2143" y="4909"/>
                    </a:lnTo>
                    <a:lnTo>
                      <a:pt x="2051" y="4896"/>
                    </a:lnTo>
                    <a:lnTo>
                      <a:pt x="1959" y="4880"/>
                    </a:lnTo>
                    <a:lnTo>
                      <a:pt x="1868" y="4862"/>
                    </a:lnTo>
                    <a:lnTo>
                      <a:pt x="1778" y="4842"/>
                    </a:lnTo>
                    <a:lnTo>
                      <a:pt x="1688" y="4819"/>
                    </a:lnTo>
                    <a:lnTo>
                      <a:pt x="1601" y="4796"/>
                    </a:lnTo>
                    <a:lnTo>
                      <a:pt x="1513" y="4769"/>
                    </a:lnTo>
                    <a:lnTo>
                      <a:pt x="1427" y="4740"/>
                    </a:lnTo>
                    <a:lnTo>
                      <a:pt x="1341" y="4709"/>
                    </a:lnTo>
                    <a:lnTo>
                      <a:pt x="1256" y="4676"/>
                    </a:lnTo>
                    <a:lnTo>
                      <a:pt x="1172" y="4641"/>
                    </a:lnTo>
                    <a:lnTo>
                      <a:pt x="1090" y="4604"/>
                    </a:lnTo>
                    <a:lnTo>
                      <a:pt x="1008" y="4566"/>
                    </a:lnTo>
                    <a:lnTo>
                      <a:pt x="929" y="4524"/>
                    </a:lnTo>
                    <a:lnTo>
                      <a:pt x="849" y="4482"/>
                    </a:lnTo>
                    <a:lnTo>
                      <a:pt x="772" y="4437"/>
                    </a:lnTo>
                    <a:lnTo>
                      <a:pt x="694" y="4391"/>
                    </a:lnTo>
                    <a:lnTo>
                      <a:pt x="619" y="4342"/>
                    </a:lnTo>
                    <a:lnTo>
                      <a:pt x="545" y="4292"/>
                    </a:lnTo>
                    <a:lnTo>
                      <a:pt x="472" y="4240"/>
                    </a:lnTo>
                    <a:lnTo>
                      <a:pt x="400" y="4186"/>
                    </a:lnTo>
                    <a:lnTo>
                      <a:pt x="330" y="4131"/>
                    </a:lnTo>
                    <a:lnTo>
                      <a:pt x="261" y="4074"/>
                    </a:lnTo>
                    <a:lnTo>
                      <a:pt x="194" y="4016"/>
                    </a:lnTo>
                    <a:lnTo>
                      <a:pt x="128" y="3955"/>
                    </a:lnTo>
                    <a:lnTo>
                      <a:pt x="63" y="3894"/>
                    </a:lnTo>
                    <a:lnTo>
                      <a:pt x="0" y="3831"/>
                    </a:lnTo>
                    <a:lnTo>
                      <a:pt x="63" y="3890"/>
                    </a:lnTo>
                    <a:lnTo>
                      <a:pt x="127" y="3947"/>
                    </a:lnTo>
                    <a:lnTo>
                      <a:pt x="192" y="4005"/>
                    </a:lnTo>
                    <a:lnTo>
                      <a:pt x="258" y="4059"/>
                    </a:lnTo>
                    <a:lnTo>
                      <a:pt x="325" y="4112"/>
                    </a:lnTo>
                    <a:lnTo>
                      <a:pt x="395" y="4164"/>
                    </a:lnTo>
                    <a:lnTo>
                      <a:pt x="464" y="4214"/>
                    </a:lnTo>
                    <a:lnTo>
                      <a:pt x="536" y="4263"/>
                    </a:lnTo>
                    <a:lnTo>
                      <a:pt x="609" y="4310"/>
                    </a:lnTo>
                    <a:lnTo>
                      <a:pt x="682" y="4355"/>
                    </a:lnTo>
                    <a:lnTo>
                      <a:pt x="757" y="4399"/>
                    </a:lnTo>
                    <a:lnTo>
                      <a:pt x="833" y="4440"/>
                    </a:lnTo>
                    <a:lnTo>
                      <a:pt x="911" y="4479"/>
                    </a:lnTo>
                    <a:lnTo>
                      <a:pt x="988" y="4517"/>
                    </a:lnTo>
                    <a:lnTo>
                      <a:pt x="1068" y="4554"/>
                    </a:lnTo>
                    <a:lnTo>
                      <a:pt x="1148" y="4588"/>
                    </a:lnTo>
                    <a:lnTo>
                      <a:pt x="1230" y="4621"/>
                    </a:lnTo>
                    <a:lnTo>
                      <a:pt x="1311" y="4652"/>
                    </a:lnTo>
                    <a:lnTo>
                      <a:pt x="1394" y="4680"/>
                    </a:lnTo>
                    <a:lnTo>
                      <a:pt x="1477" y="4707"/>
                    </a:lnTo>
                    <a:lnTo>
                      <a:pt x="1563" y="4732"/>
                    </a:lnTo>
                    <a:lnTo>
                      <a:pt x="1648" y="4755"/>
                    </a:lnTo>
                    <a:lnTo>
                      <a:pt x="1734" y="4775"/>
                    </a:lnTo>
                    <a:lnTo>
                      <a:pt x="1822" y="4795"/>
                    </a:lnTo>
                    <a:lnTo>
                      <a:pt x="1909" y="4811"/>
                    </a:lnTo>
                    <a:lnTo>
                      <a:pt x="1998" y="4826"/>
                    </a:lnTo>
                    <a:lnTo>
                      <a:pt x="2087" y="4838"/>
                    </a:lnTo>
                    <a:lnTo>
                      <a:pt x="2176" y="4848"/>
                    </a:lnTo>
                    <a:lnTo>
                      <a:pt x="2267" y="4856"/>
                    </a:lnTo>
                    <a:lnTo>
                      <a:pt x="2358" y="4862"/>
                    </a:lnTo>
                    <a:lnTo>
                      <a:pt x="2450" y="4865"/>
                    </a:lnTo>
                    <a:lnTo>
                      <a:pt x="2542" y="4866"/>
                    </a:lnTo>
                    <a:lnTo>
                      <a:pt x="2542" y="3436"/>
                    </a:lnTo>
                    <a:close/>
                    <a:moveTo>
                      <a:pt x="2542" y="1215"/>
                    </a:moveTo>
                    <a:lnTo>
                      <a:pt x="2615" y="1288"/>
                    </a:lnTo>
                    <a:lnTo>
                      <a:pt x="2615" y="2727"/>
                    </a:lnTo>
                    <a:lnTo>
                      <a:pt x="2596" y="2746"/>
                    </a:lnTo>
                    <a:lnTo>
                      <a:pt x="2576" y="2764"/>
                    </a:lnTo>
                    <a:lnTo>
                      <a:pt x="2556" y="2781"/>
                    </a:lnTo>
                    <a:lnTo>
                      <a:pt x="2537" y="2796"/>
                    </a:lnTo>
                    <a:lnTo>
                      <a:pt x="2516" y="2811"/>
                    </a:lnTo>
                    <a:lnTo>
                      <a:pt x="2496" y="2824"/>
                    </a:lnTo>
                    <a:lnTo>
                      <a:pt x="2477" y="2836"/>
                    </a:lnTo>
                    <a:lnTo>
                      <a:pt x="2457" y="2847"/>
                    </a:lnTo>
                    <a:lnTo>
                      <a:pt x="2438" y="2856"/>
                    </a:lnTo>
                    <a:lnTo>
                      <a:pt x="2418" y="2864"/>
                    </a:lnTo>
                    <a:lnTo>
                      <a:pt x="2399" y="2870"/>
                    </a:lnTo>
                    <a:lnTo>
                      <a:pt x="2380" y="2876"/>
                    </a:lnTo>
                    <a:lnTo>
                      <a:pt x="2359" y="2880"/>
                    </a:lnTo>
                    <a:lnTo>
                      <a:pt x="2340" y="2884"/>
                    </a:lnTo>
                    <a:lnTo>
                      <a:pt x="2321" y="2886"/>
                    </a:lnTo>
                    <a:lnTo>
                      <a:pt x="2301" y="2886"/>
                    </a:lnTo>
                    <a:lnTo>
                      <a:pt x="2282" y="2886"/>
                    </a:lnTo>
                    <a:lnTo>
                      <a:pt x="2263" y="2884"/>
                    </a:lnTo>
                    <a:lnTo>
                      <a:pt x="2243" y="2880"/>
                    </a:lnTo>
                    <a:lnTo>
                      <a:pt x="2224" y="2876"/>
                    </a:lnTo>
                    <a:lnTo>
                      <a:pt x="2203" y="2870"/>
                    </a:lnTo>
                    <a:lnTo>
                      <a:pt x="2184" y="2864"/>
                    </a:lnTo>
                    <a:lnTo>
                      <a:pt x="2165" y="2856"/>
                    </a:lnTo>
                    <a:lnTo>
                      <a:pt x="2145" y="2847"/>
                    </a:lnTo>
                    <a:lnTo>
                      <a:pt x="2126" y="2836"/>
                    </a:lnTo>
                    <a:lnTo>
                      <a:pt x="2106" y="2824"/>
                    </a:lnTo>
                    <a:lnTo>
                      <a:pt x="2087" y="2811"/>
                    </a:lnTo>
                    <a:lnTo>
                      <a:pt x="2067" y="2796"/>
                    </a:lnTo>
                    <a:lnTo>
                      <a:pt x="2046" y="2781"/>
                    </a:lnTo>
                    <a:lnTo>
                      <a:pt x="2027" y="2764"/>
                    </a:lnTo>
                    <a:lnTo>
                      <a:pt x="2007" y="2746"/>
                    </a:lnTo>
                    <a:lnTo>
                      <a:pt x="1987" y="2727"/>
                    </a:lnTo>
                    <a:lnTo>
                      <a:pt x="1967" y="2707"/>
                    </a:lnTo>
                    <a:lnTo>
                      <a:pt x="1948" y="2689"/>
                    </a:lnTo>
                    <a:lnTo>
                      <a:pt x="1927" y="2672"/>
                    </a:lnTo>
                    <a:lnTo>
                      <a:pt x="1907" y="2656"/>
                    </a:lnTo>
                    <a:lnTo>
                      <a:pt x="1888" y="2643"/>
                    </a:lnTo>
                    <a:lnTo>
                      <a:pt x="1868" y="2629"/>
                    </a:lnTo>
                    <a:lnTo>
                      <a:pt x="1849" y="2617"/>
                    </a:lnTo>
                    <a:lnTo>
                      <a:pt x="1829" y="2607"/>
                    </a:lnTo>
                    <a:lnTo>
                      <a:pt x="1810" y="2597"/>
                    </a:lnTo>
                    <a:lnTo>
                      <a:pt x="1789" y="2589"/>
                    </a:lnTo>
                    <a:lnTo>
                      <a:pt x="1770" y="2582"/>
                    </a:lnTo>
                    <a:lnTo>
                      <a:pt x="1751" y="2576"/>
                    </a:lnTo>
                    <a:lnTo>
                      <a:pt x="1731" y="2572"/>
                    </a:lnTo>
                    <a:lnTo>
                      <a:pt x="1712" y="2569"/>
                    </a:lnTo>
                    <a:lnTo>
                      <a:pt x="1693" y="2567"/>
                    </a:lnTo>
                    <a:lnTo>
                      <a:pt x="1673" y="2566"/>
                    </a:lnTo>
                    <a:lnTo>
                      <a:pt x="1654" y="2567"/>
                    </a:lnTo>
                    <a:lnTo>
                      <a:pt x="1633" y="2569"/>
                    </a:lnTo>
                    <a:lnTo>
                      <a:pt x="1614" y="2572"/>
                    </a:lnTo>
                    <a:lnTo>
                      <a:pt x="1595" y="2576"/>
                    </a:lnTo>
                    <a:lnTo>
                      <a:pt x="1575" y="2582"/>
                    </a:lnTo>
                    <a:lnTo>
                      <a:pt x="1556" y="2589"/>
                    </a:lnTo>
                    <a:lnTo>
                      <a:pt x="1537" y="2597"/>
                    </a:lnTo>
                    <a:lnTo>
                      <a:pt x="1517" y="2607"/>
                    </a:lnTo>
                    <a:lnTo>
                      <a:pt x="1498" y="2617"/>
                    </a:lnTo>
                    <a:lnTo>
                      <a:pt x="1477" y="2629"/>
                    </a:lnTo>
                    <a:lnTo>
                      <a:pt x="1458" y="2643"/>
                    </a:lnTo>
                    <a:lnTo>
                      <a:pt x="1438" y="2656"/>
                    </a:lnTo>
                    <a:lnTo>
                      <a:pt x="1418" y="2672"/>
                    </a:lnTo>
                    <a:lnTo>
                      <a:pt x="1399" y="2689"/>
                    </a:lnTo>
                    <a:lnTo>
                      <a:pt x="1379" y="2707"/>
                    </a:lnTo>
                    <a:lnTo>
                      <a:pt x="1359" y="2727"/>
                    </a:lnTo>
                    <a:lnTo>
                      <a:pt x="1341" y="2746"/>
                    </a:lnTo>
                    <a:lnTo>
                      <a:pt x="1323" y="2766"/>
                    </a:lnTo>
                    <a:lnTo>
                      <a:pt x="1307" y="2786"/>
                    </a:lnTo>
                    <a:lnTo>
                      <a:pt x="1291" y="2808"/>
                    </a:lnTo>
                    <a:lnTo>
                      <a:pt x="1278" y="2829"/>
                    </a:lnTo>
                    <a:lnTo>
                      <a:pt x="1265" y="2851"/>
                    </a:lnTo>
                    <a:lnTo>
                      <a:pt x="1253" y="2875"/>
                    </a:lnTo>
                    <a:lnTo>
                      <a:pt x="1243" y="2897"/>
                    </a:lnTo>
                    <a:lnTo>
                      <a:pt x="1233" y="2921"/>
                    </a:lnTo>
                    <a:lnTo>
                      <a:pt x="1225" y="2944"/>
                    </a:lnTo>
                    <a:lnTo>
                      <a:pt x="1218" y="2969"/>
                    </a:lnTo>
                    <a:lnTo>
                      <a:pt x="1212" y="2994"/>
                    </a:lnTo>
                    <a:lnTo>
                      <a:pt x="1207" y="3017"/>
                    </a:lnTo>
                    <a:lnTo>
                      <a:pt x="1204" y="3042"/>
                    </a:lnTo>
                    <a:lnTo>
                      <a:pt x="1200" y="3068"/>
                    </a:lnTo>
                    <a:lnTo>
                      <a:pt x="1199" y="3092"/>
                    </a:lnTo>
                    <a:lnTo>
                      <a:pt x="1199" y="3117"/>
                    </a:lnTo>
                    <a:lnTo>
                      <a:pt x="1199" y="3142"/>
                    </a:lnTo>
                    <a:lnTo>
                      <a:pt x="1201" y="3168"/>
                    </a:lnTo>
                    <a:lnTo>
                      <a:pt x="1204" y="3192"/>
                    </a:lnTo>
                    <a:lnTo>
                      <a:pt x="1208" y="3217"/>
                    </a:lnTo>
                    <a:lnTo>
                      <a:pt x="1214" y="3242"/>
                    </a:lnTo>
                    <a:lnTo>
                      <a:pt x="1219" y="3265"/>
                    </a:lnTo>
                    <a:lnTo>
                      <a:pt x="1227" y="3290"/>
                    </a:lnTo>
                    <a:lnTo>
                      <a:pt x="1236" y="3314"/>
                    </a:lnTo>
                    <a:lnTo>
                      <a:pt x="1246" y="3337"/>
                    </a:lnTo>
                    <a:lnTo>
                      <a:pt x="1256" y="3360"/>
                    </a:lnTo>
                    <a:lnTo>
                      <a:pt x="1269" y="3382"/>
                    </a:lnTo>
                    <a:lnTo>
                      <a:pt x="1282" y="3404"/>
                    </a:lnTo>
                    <a:lnTo>
                      <a:pt x="1296" y="3426"/>
                    </a:lnTo>
                    <a:lnTo>
                      <a:pt x="1311" y="3447"/>
                    </a:lnTo>
                    <a:lnTo>
                      <a:pt x="1328" y="3467"/>
                    </a:lnTo>
                    <a:lnTo>
                      <a:pt x="1317" y="3458"/>
                    </a:lnTo>
                    <a:lnTo>
                      <a:pt x="1307" y="3448"/>
                    </a:lnTo>
                    <a:lnTo>
                      <a:pt x="1296" y="3438"/>
                    </a:lnTo>
                    <a:lnTo>
                      <a:pt x="1286" y="3428"/>
                    </a:lnTo>
                    <a:lnTo>
                      <a:pt x="1267" y="3408"/>
                    </a:lnTo>
                    <a:lnTo>
                      <a:pt x="1249" y="3386"/>
                    </a:lnTo>
                    <a:lnTo>
                      <a:pt x="1232" y="3365"/>
                    </a:lnTo>
                    <a:lnTo>
                      <a:pt x="1216" y="3342"/>
                    </a:lnTo>
                    <a:lnTo>
                      <a:pt x="1201" y="3319"/>
                    </a:lnTo>
                    <a:lnTo>
                      <a:pt x="1188" y="3296"/>
                    </a:lnTo>
                    <a:lnTo>
                      <a:pt x="1177" y="3271"/>
                    </a:lnTo>
                    <a:lnTo>
                      <a:pt x="1166" y="3247"/>
                    </a:lnTo>
                    <a:lnTo>
                      <a:pt x="1157" y="3222"/>
                    </a:lnTo>
                    <a:lnTo>
                      <a:pt x="1148" y="3197"/>
                    </a:lnTo>
                    <a:lnTo>
                      <a:pt x="1141" y="3171"/>
                    </a:lnTo>
                    <a:lnTo>
                      <a:pt x="1135" y="3145"/>
                    </a:lnTo>
                    <a:lnTo>
                      <a:pt x="1131" y="3119"/>
                    </a:lnTo>
                    <a:lnTo>
                      <a:pt x="1129" y="3094"/>
                    </a:lnTo>
                    <a:lnTo>
                      <a:pt x="1126" y="3067"/>
                    </a:lnTo>
                    <a:lnTo>
                      <a:pt x="1125" y="3041"/>
                    </a:lnTo>
                    <a:lnTo>
                      <a:pt x="1126" y="3014"/>
                    </a:lnTo>
                    <a:lnTo>
                      <a:pt x="1129" y="2988"/>
                    </a:lnTo>
                    <a:lnTo>
                      <a:pt x="1131" y="2962"/>
                    </a:lnTo>
                    <a:lnTo>
                      <a:pt x="1135" y="2935"/>
                    </a:lnTo>
                    <a:lnTo>
                      <a:pt x="1141" y="2910"/>
                    </a:lnTo>
                    <a:lnTo>
                      <a:pt x="1148" y="2885"/>
                    </a:lnTo>
                    <a:lnTo>
                      <a:pt x="1157" y="2859"/>
                    </a:lnTo>
                    <a:lnTo>
                      <a:pt x="1166" y="2834"/>
                    </a:lnTo>
                    <a:lnTo>
                      <a:pt x="1177" y="2810"/>
                    </a:lnTo>
                    <a:lnTo>
                      <a:pt x="1188" y="2786"/>
                    </a:lnTo>
                    <a:lnTo>
                      <a:pt x="1201" y="2763"/>
                    </a:lnTo>
                    <a:lnTo>
                      <a:pt x="1216" y="2739"/>
                    </a:lnTo>
                    <a:lnTo>
                      <a:pt x="1232" y="2717"/>
                    </a:lnTo>
                    <a:lnTo>
                      <a:pt x="1249" y="2695"/>
                    </a:lnTo>
                    <a:lnTo>
                      <a:pt x="1267" y="2674"/>
                    </a:lnTo>
                    <a:lnTo>
                      <a:pt x="1286" y="2654"/>
                    </a:lnTo>
                    <a:lnTo>
                      <a:pt x="1306" y="2634"/>
                    </a:lnTo>
                    <a:lnTo>
                      <a:pt x="1326" y="2616"/>
                    </a:lnTo>
                    <a:lnTo>
                      <a:pt x="1345" y="2599"/>
                    </a:lnTo>
                    <a:lnTo>
                      <a:pt x="1365" y="2583"/>
                    </a:lnTo>
                    <a:lnTo>
                      <a:pt x="1384" y="2569"/>
                    </a:lnTo>
                    <a:lnTo>
                      <a:pt x="1405" y="2556"/>
                    </a:lnTo>
                    <a:lnTo>
                      <a:pt x="1425" y="2544"/>
                    </a:lnTo>
                    <a:lnTo>
                      <a:pt x="1444" y="2534"/>
                    </a:lnTo>
                    <a:lnTo>
                      <a:pt x="1463" y="2524"/>
                    </a:lnTo>
                    <a:lnTo>
                      <a:pt x="1483" y="2516"/>
                    </a:lnTo>
                    <a:lnTo>
                      <a:pt x="1502" y="2509"/>
                    </a:lnTo>
                    <a:lnTo>
                      <a:pt x="1522" y="2503"/>
                    </a:lnTo>
                    <a:lnTo>
                      <a:pt x="1541" y="2499"/>
                    </a:lnTo>
                    <a:lnTo>
                      <a:pt x="1561" y="2496"/>
                    </a:lnTo>
                    <a:lnTo>
                      <a:pt x="1581" y="2494"/>
                    </a:lnTo>
                    <a:lnTo>
                      <a:pt x="1600" y="2493"/>
                    </a:lnTo>
                    <a:lnTo>
                      <a:pt x="1619" y="2494"/>
                    </a:lnTo>
                    <a:lnTo>
                      <a:pt x="1639" y="2496"/>
                    </a:lnTo>
                    <a:lnTo>
                      <a:pt x="1658" y="2499"/>
                    </a:lnTo>
                    <a:lnTo>
                      <a:pt x="1677" y="2503"/>
                    </a:lnTo>
                    <a:lnTo>
                      <a:pt x="1697" y="2509"/>
                    </a:lnTo>
                    <a:lnTo>
                      <a:pt x="1716" y="2516"/>
                    </a:lnTo>
                    <a:lnTo>
                      <a:pt x="1737" y="2524"/>
                    </a:lnTo>
                    <a:lnTo>
                      <a:pt x="1756" y="2534"/>
                    </a:lnTo>
                    <a:lnTo>
                      <a:pt x="1776" y="2544"/>
                    </a:lnTo>
                    <a:lnTo>
                      <a:pt x="1795" y="2556"/>
                    </a:lnTo>
                    <a:lnTo>
                      <a:pt x="1815" y="2569"/>
                    </a:lnTo>
                    <a:lnTo>
                      <a:pt x="1834" y="2583"/>
                    </a:lnTo>
                    <a:lnTo>
                      <a:pt x="1854" y="2599"/>
                    </a:lnTo>
                    <a:lnTo>
                      <a:pt x="1875" y="2616"/>
                    </a:lnTo>
                    <a:lnTo>
                      <a:pt x="1894" y="2634"/>
                    </a:lnTo>
                    <a:lnTo>
                      <a:pt x="1914" y="2654"/>
                    </a:lnTo>
                    <a:lnTo>
                      <a:pt x="1934" y="2673"/>
                    </a:lnTo>
                    <a:lnTo>
                      <a:pt x="1954" y="2691"/>
                    </a:lnTo>
                    <a:lnTo>
                      <a:pt x="1973" y="2708"/>
                    </a:lnTo>
                    <a:lnTo>
                      <a:pt x="1994" y="2723"/>
                    </a:lnTo>
                    <a:lnTo>
                      <a:pt x="2014" y="2738"/>
                    </a:lnTo>
                    <a:lnTo>
                      <a:pt x="2033" y="2751"/>
                    </a:lnTo>
                    <a:lnTo>
                      <a:pt x="2053" y="2763"/>
                    </a:lnTo>
                    <a:lnTo>
                      <a:pt x="2072" y="2774"/>
                    </a:lnTo>
                    <a:lnTo>
                      <a:pt x="2092" y="2783"/>
                    </a:lnTo>
                    <a:lnTo>
                      <a:pt x="2111" y="2791"/>
                    </a:lnTo>
                    <a:lnTo>
                      <a:pt x="2130" y="2797"/>
                    </a:lnTo>
                    <a:lnTo>
                      <a:pt x="2151" y="2803"/>
                    </a:lnTo>
                    <a:lnTo>
                      <a:pt x="2170" y="2808"/>
                    </a:lnTo>
                    <a:lnTo>
                      <a:pt x="2190" y="2811"/>
                    </a:lnTo>
                    <a:lnTo>
                      <a:pt x="2209" y="2813"/>
                    </a:lnTo>
                    <a:lnTo>
                      <a:pt x="2228" y="2813"/>
                    </a:lnTo>
                    <a:lnTo>
                      <a:pt x="2248" y="2813"/>
                    </a:lnTo>
                    <a:lnTo>
                      <a:pt x="2267" y="2811"/>
                    </a:lnTo>
                    <a:lnTo>
                      <a:pt x="2286" y="2808"/>
                    </a:lnTo>
                    <a:lnTo>
                      <a:pt x="2307" y="2803"/>
                    </a:lnTo>
                    <a:lnTo>
                      <a:pt x="2326" y="2797"/>
                    </a:lnTo>
                    <a:lnTo>
                      <a:pt x="2345" y="2791"/>
                    </a:lnTo>
                    <a:lnTo>
                      <a:pt x="2365" y="2783"/>
                    </a:lnTo>
                    <a:lnTo>
                      <a:pt x="2384" y="2774"/>
                    </a:lnTo>
                    <a:lnTo>
                      <a:pt x="2404" y="2763"/>
                    </a:lnTo>
                    <a:lnTo>
                      <a:pt x="2423" y="2751"/>
                    </a:lnTo>
                    <a:lnTo>
                      <a:pt x="2444" y="2738"/>
                    </a:lnTo>
                    <a:lnTo>
                      <a:pt x="2463" y="2723"/>
                    </a:lnTo>
                    <a:lnTo>
                      <a:pt x="2483" y="2708"/>
                    </a:lnTo>
                    <a:lnTo>
                      <a:pt x="2503" y="2691"/>
                    </a:lnTo>
                    <a:lnTo>
                      <a:pt x="2522" y="2673"/>
                    </a:lnTo>
                    <a:lnTo>
                      <a:pt x="2542" y="2654"/>
                    </a:lnTo>
                    <a:lnTo>
                      <a:pt x="2542" y="1215"/>
                    </a:lnTo>
                    <a:close/>
                    <a:moveTo>
                      <a:pt x="1144" y="0"/>
                    </a:moveTo>
                    <a:lnTo>
                      <a:pt x="1161" y="16"/>
                    </a:lnTo>
                    <a:lnTo>
                      <a:pt x="1177" y="32"/>
                    </a:lnTo>
                    <a:lnTo>
                      <a:pt x="1197" y="51"/>
                    </a:lnTo>
                    <a:lnTo>
                      <a:pt x="1215" y="71"/>
                    </a:lnTo>
                    <a:lnTo>
                      <a:pt x="1232" y="91"/>
                    </a:lnTo>
                    <a:lnTo>
                      <a:pt x="1247" y="110"/>
                    </a:lnTo>
                    <a:lnTo>
                      <a:pt x="1262" y="130"/>
                    </a:lnTo>
                    <a:lnTo>
                      <a:pt x="1274" y="151"/>
                    </a:lnTo>
                    <a:lnTo>
                      <a:pt x="1287" y="170"/>
                    </a:lnTo>
                    <a:lnTo>
                      <a:pt x="1297" y="190"/>
                    </a:lnTo>
                    <a:lnTo>
                      <a:pt x="1307" y="209"/>
                    </a:lnTo>
                    <a:lnTo>
                      <a:pt x="1315" y="228"/>
                    </a:lnTo>
                    <a:lnTo>
                      <a:pt x="1322" y="248"/>
                    </a:lnTo>
                    <a:lnTo>
                      <a:pt x="1327" y="267"/>
                    </a:lnTo>
                    <a:lnTo>
                      <a:pt x="1332" y="287"/>
                    </a:lnTo>
                    <a:lnTo>
                      <a:pt x="1335" y="307"/>
                    </a:lnTo>
                    <a:lnTo>
                      <a:pt x="1337" y="326"/>
                    </a:lnTo>
                    <a:lnTo>
                      <a:pt x="1337" y="346"/>
                    </a:lnTo>
                    <a:lnTo>
                      <a:pt x="1337" y="365"/>
                    </a:lnTo>
                    <a:lnTo>
                      <a:pt x="1335" y="384"/>
                    </a:lnTo>
                    <a:lnTo>
                      <a:pt x="1332" y="404"/>
                    </a:lnTo>
                    <a:lnTo>
                      <a:pt x="1327" y="423"/>
                    </a:lnTo>
                    <a:lnTo>
                      <a:pt x="1322" y="442"/>
                    </a:lnTo>
                    <a:lnTo>
                      <a:pt x="1315" y="463"/>
                    </a:lnTo>
                    <a:lnTo>
                      <a:pt x="1307" y="482"/>
                    </a:lnTo>
                    <a:lnTo>
                      <a:pt x="1297" y="502"/>
                    </a:lnTo>
                    <a:lnTo>
                      <a:pt x="1287" y="521"/>
                    </a:lnTo>
                    <a:lnTo>
                      <a:pt x="1274" y="541"/>
                    </a:lnTo>
                    <a:lnTo>
                      <a:pt x="1262" y="560"/>
                    </a:lnTo>
                    <a:lnTo>
                      <a:pt x="1247" y="580"/>
                    </a:lnTo>
                    <a:lnTo>
                      <a:pt x="1232" y="601"/>
                    </a:lnTo>
                    <a:lnTo>
                      <a:pt x="1215" y="620"/>
                    </a:lnTo>
                    <a:lnTo>
                      <a:pt x="1197" y="640"/>
                    </a:lnTo>
                    <a:lnTo>
                      <a:pt x="1177" y="660"/>
                    </a:lnTo>
                    <a:lnTo>
                      <a:pt x="1160" y="677"/>
                    </a:lnTo>
                    <a:lnTo>
                      <a:pt x="1144" y="695"/>
                    </a:lnTo>
                    <a:lnTo>
                      <a:pt x="1129" y="713"/>
                    </a:lnTo>
                    <a:lnTo>
                      <a:pt x="1114" y="730"/>
                    </a:lnTo>
                    <a:lnTo>
                      <a:pt x="1100" y="748"/>
                    </a:lnTo>
                    <a:lnTo>
                      <a:pt x="1089" y="765"/>
                    </a:lnTo>
                    <a:lnTo>
                      <a:pt x="1077" y="782"/>
                    </a:lnTo>
                    <a:lnTo>
                      <a:pt x="1067" y="800"/>
                    </a:lnTo>
                    <a:lnTo>
                      <a:pt x="1058" y="817"/>
                    </a:lnTo>
                    <a:lnTo>
                      <a:pt x="1049" y="835"/>
                    </a:lnTo>
                    <a:lnTo>
                      <a:pt x="1042" y="852"/>
                    </a:lnTo>
                    <a:lnTo>
                      <a:pt x="1035" y="869"/>
                    </a:lnTo>
                    <a:lnTo>
                      <a:pt x="1030" y="887"/>
                    </a:lnTo>
                    <a:lnTo>
                      <a:pt x="1025" y="903"/>
                    </a:lnTo>
                    <a:lnTo>
                      <a:pt x="1022" y="921"/>
                    </a:lnTo>
                    <a:lnTo>
                      <a:pt x="1020" y="938"/>
                    </a:lnTo>
                    <a:lnTo>
                      <a:pt x="1017" y="955"/>
                    </a:lnTo>
                    <a:lnTo>
                      <a:pt x="1017" y="973"/>
                    </a:lnTo>
                    <a:lnTo>
                      <a:pt x="1017" y="990"/>
                    </a:lnTo>
                    <a:lnTo>
                      <a:pt x="1020" y="1007"/>
                    </a:lnTo>
                    <a:lnTo>
                      <a:pt x="1022" y="1025"/>
                    </a:lnTo>
                    <a:lnTo>
                      <a:pt x="1025" y="1041"/>
                    </a:lnTo>
                    <a:lnTo>
                      <a:pt x="1030" y="1058"/>
                    </a:lnTo>
                    <a:lnTo>
                      <a:pt x="1034" y="1076"/>
                    </a:lnTo>
                    <a:lnTo>
                      <a:pt x="1041" y="1093"/>
                    </a:lnTo>
                    <a:lnTo>
                      <a:pt x="1048" y="1111"/>
                    </a:lnTo>
                    <a:lnTo>
                      <a:pt x="1057" y="1128"/>
                    </a:lnTo>
                    <a:lnTo>
                      <a:pt x="1066" y="1146"/>
                    </a:lnTo>
                    <a:lnTo>
                      <a:pt x="1076" y="1163"/>
                    </a:lnTo>
                    <a:lnTo>
                      <a:pt x="1087" y="1181"/>
                    </a:lnTo>
                    <a:lnTo>
                      <a:pt x="1099" y="1197"/>
                    </a:lnTo>
                    <a:lnTo>
                      <a:pt x="1113" y="1215"/>
                    </a:lnTo>
                    <a:lnTo>
                      <a:pt x="1104" y="1215"/>
                    </a:lnTo>
                    <a:lnTo>
                      <a:pt x="1085" y="1195"/>
                    </a:lnTo>
                    <a:lnTo>
                      <a:pt x="1067" y="1175"/>
                    </a:lnTo>
                    <a:lnTo>
                      <a:pt x="1050" y="1156"/>
                    </a:lnTo>
                    <a:lnTo>
                      <a:pt x="1034" y="1136"/>
                    </a:lnTo>
                    <a:lnTo>
                      <a:pt x="1020" y="1116"/>
                    </a:lnTo>
                    <a:lnTo>
                      <a:pt x="1007" y="1096"/>
                    </a:lnTo>
                    <a:lnTo>
                      <a:pt x="995" y="1076"/>
                    </a:lnTo>
                    <a:lnTo>
                      <a:pt x="984" y="1057"/>
                    </a:lnTo>
                    <a:lnTo>
                      <a:pt x="975" y="1037"/>
                    </a:lnTo>
                    <a:lnTo>
                      <a:pt x="967" y="1018"/>
                    </a:lnTo>
                    <a:lnTo>
                      <a:pt x="960" y="999"/>
                    </a:lnTo>
                    <a:lnTo>
                      <a:pt x="955" y="979"/>
                    </a:lnTo>
                    <a:lnTo>
                      <a:pt x="950" y="960"/>
                    </a:lnTo>
                    <a:lnTo>
                      <a:pt x="947" y="939"/>
                    </a:lnTo>
                    <a:lnTo>
                      <a:pt x="945" y="920"/>
                    </a:lnTo>
                    <a:lnTo>
                      <a:pt x="945" y="901"/>
                    </a:lnTo>
                    <a:lnTo>
                      <a:pt x="945" y="881"/>
                    </a:lnTo>
                    <a:lnTo>
                      <a:pt x="947" y="862"/>
                    </a:lnTo>
                    <a:lnTo>
                      <a:pt x="950" y="843"/>
                    </a:lnTo>
                    <a:lnTo>
                      <a:pt x="955" y="823"/>
                    </a:lnTo>
                    <a:lnTo>
                      <a:pt x="960" y="804"/>
                    </a:lnTo>
                    <a:lnTo>
                      <a:pt x="967" y="785"/>
                    </a:lnTo>
                    <a:lnTo>
                      <a:pt x="975" y="764"/>
                    </a:lnTo>
                    <a:lnTo>
                      <a:pt x="984" y="745"/>
                    </a:lnTo>
                    <a:lnTo>
                      <a:pt x="995" y="725"/>
                    </a:lnTo>
                    <a:lnTo>
                      <a:pt x="1007" y="706"/>
                    </a:lnTo>
                    <a:lnTo>
                      <a:pt x="1020" y="686"/>
                    </a:lnTo>
                    <a:lnTo>
                      <a:pt x="1034" y="667"/>
                    </a:lnTo>
                    <a:lnTo>
                      <a:pt x="1050" y="647"/>
                    </a:lnTo>
                    <a:lnTo>
                      <a:pt x="1067" y="626"/>
                    </a:lnTo>
                    <a:lnTo>
                      <a:pt x="1085" y="606"/>
                    </a:lnTo>
                    <a:lnTo>
                      <a:pt x="1104" y="587"/>
                    </a:lnTo>
                    <a:lnTo>
                      <a:pt x="1123" y="568"/>
                    </a:lnTo>
                    <a:lnTo>
                      <a:pt x="1140" y="549"/>
                    </a:lnTo>
                    <a:lnTo>
                      <a:pt x="1155" y="531"/>
                    </a:lnTo>
                    <a:lnTo>
                      <a:pt x="1170" y="512"/>
                    </a:lnTo>
                    <a:lnTo>
                      <a:pt x="1184" y="494"/>
                    </a:lnTo>
                    <a:lnTo>
                      <a:pt x="1197" y="476"/>
                    </a:lnTo>
                    <a:lnTo>
                      <a:pt x="1208" y="457"/>
                    </a:lnTo>
                    <a:lnTo>
                      <a:pt x="1218" y="439"/>
                    </a:lnTo>
                    <a:lnTo>
                      <a:pt x="1228" y="421"/>
                    </a:lnTo>
                    <a:lnTo>
                      <a:pt x="1236" y="402"/>
                    </a:lnTo>
                    <a:lnTo>
                      <a:pt x="1244" y="384"/>
                    </a:lnTo>
                    <a:lnTo>
                      <a:pt x="1250" y="366"/>
                    </a:lnTo>
                    <a:lnTo>
                      <a:pt x="1255" y="348"/>
                    </a:lnTo>
                    <a:lnTo>
                      <a:pt x="1259" y="329"/>
                    </a:lnTo>
                    <a:lnTo>
                      <a:pt x="1262" y="311"/>
                    </a:lnTo>
                    <a:lnTo>
                      <a:pt x="1263" y="293"/>
                    </a:lnTo>
                    <a:lnTo>
                      <a:pt x="1264" y="275"/>
                    </a:lnTo>
                    <a:lnTo>
                      <a:pt x="1264" y="257"/>
                    </a:lnTo>
                    <a:lnTo>
                      <a:pt x="1262" y="238"/>
                    </a:lnTo>
                    <a:lnTo>
                      <a:pt x="1260" y="220"/>
                    </a:lnTo>
                    <a:lnTo>
                      <a:pt x="1256" y="202"/>
                    </a:lnTo>
                    <a:lnTo>
                      <a:pt x="1251" y="184"/>
                    </a:lnTo>
                    <a:lnTo>
                      <a:pt x="1245" y="166"/>
                    </a:lnTo>
                    <a:lnTo>
                      <a:pt x="1239" y="147"/>
                    </a:lnTo>
                    <a:lnTo>
                      <a:pt x="1231" y="129"/>
                    </a:lnTo>
                    <a:lnTo>
                      <a:pt x="1222" y="111"/>
                    </a:lnTo>
                    <a:lnTo>
                      <a:pt x="1212" y="92"/>
                    </a:lnTo>
                    <a:lnTo>
                      <a:pt x="1200" y="74"/>
                    </a:lnTo>
                    <a:lnTo>
                      <a:pt x="1188" y="56"/>
                    </a:lnTo>
                    <a:lnTo>
                      <a:pt x="1175" y="37"/>
                    </a:lnTo>
                    <a:lnTo>
                      <a:pt x="1160" y="19"/>
                    </a:lnTo>
                    <a:lnTo>
                      <a:pt x="1144" y="0"/>
                    </a:lnTo>
                    <a:close/>
                  </a:path>
                </a:pathLst>
              </a:custGeom>
              <a:solidFill>
                <a:srgbClr val="608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5" name="Freeform 34"/>
              <p:cNvSpPr>
                <a:spLocks noEditPoints="1"/>
              </p:cNvSpPr>
              <p:nvPr/>
            </p:nvSpPr>
            <p:spPr bwMode="auto">
              <a:xfrm>
                <a:off x="2669" y="2159"/>
                <a:ext cx="818" cy="608"/>
              </a:xfrm>
              <a:custGeom>
                <a:avLst/>
                <a:gdLst>
                  <a:gd name="T0" fmla="*/ 0 w 4907"/>
                  <a:gd name="T1" fmla="*/ 0 h 3651"/>
                  <a:gd name="T2" fmla="*/ 0 w 4907"/>
                  <a:gd name="T3" fmla="*/ 0 h 3651"/>
                  <a:gd name="T4" fmla="*/ 0 w 4907"/>
                  <a:gd name="T5" fmla="*/ 0 h 3651"/>
                  <a:gd name="T6" fmla="*/ 0 w 4907"/>
                  <a:gd name="T7" fmla="*/ 0 h 3651"/>
                  <a:gd name="T8" fmla="*/ 0 w 4907"/>
                  <a:gd name="T9" fmla="*/ 0 h 3651"/>
                  <a:gd name="T10" fmla="*/ 0 w 4907"/>
                  <a:gd name="T11" fmla="*/ 0 h 3651"/>
                  <a:gd name="T12" fmla="*/ 0 w 4907"/>
                  <a:gd name="T13" fmla="*/ 0 h 3651"/>
                  <a:gd name="T14" fmla="*/ 0 w 4907"/>
                  <a:gd name="T15" fmla="*/ 0 h 3651"/>
                  <a:gd name="T16" fmla="*/ 0 w 4907"/>
                  <a:gd name="T17" fmla="*/ 0 h 3651"/>
                  <a:gd name="T18" fmla="*/ 0 w 4907"/>
                  <a:gd name="T19" fmla="*/ 0 h 3651"/>
                  <a:gd name="T20" fmla="*/ 0 w 4907"/>
                  <a:gd name="T21" fmla="*/ 0 h 3651"/>
                  <a:gd name="T22" fmla="*/ 0 w 4907"/>
                  <a:gd name="T23" fmla="*/ 0 h 3651"/>
                  <a:gd name="T24" fmla="*/ 0 w 4907"/>
                  <a:gd name="T25" fmla="*/ 0 h 3651"/>
                  <a:gd name="T26" fmla="*/ 0 w 4907"/>
                  <a:gd name="T27" fmla="*/ 0 h 3651"/>
                  <a:gd name="T28" fmla="*/ 0 w 4907"/>
                  <a:gd name="T29" fmla="*/ 0 h 3651"/>
                  <a:gd name="T30" fmla="*/ 0 w 4907"/>
                  <a:gd name="T31" fmla="*/ 0 h 3651"/>
                  <a:gd name="T32" fmla="*/ 0 w 4907"/>
                  <a:gd name="T33" fmla="*/ 0 h 3651"/>
                  <a:gd name="T34" fmla="*/ 0 w 4907"/>
                  <a:gd name="T35" fmla="*/ 0 h 3651"/>
                  <a:gd name="T36" fmla="*/ 0 w 4907"/>
                  <a:gd name="T37" fmla="*/ 0 h 3651"/>
                  <a:gd name="T38" fmla="*/ 0 w 4907"/>
                  <a:gd name="T39" fmla="*/ 0 h 3651"/>
                  <a:gd name="T40" fmla="*/ 0 w 4907"/>
                  <a:gd name="T41" fmla="*/ 0 h 3651"/>
                  <a:gd name="T42" fmla="*/ 0 w 4907"/>
                  <a:gd name="T43" fmla="*/ 0 h 3651"/>
                  <a:gd name="T44" fmla="*/ 0 w 4907"/>
                  <a:gd name="T45" fmla="*/ 0 h 3651"/>
                  <a:gd name="T46" fmla="*/ 0 w 4907"/>
                  <a:gd name="T47" fmla="*/ 0 h 3651"/>
                  <a:gd name="T48" fmla="*/ 0 w 4907"/>
                  <a:gd name="T49" fmla="*/ 0 h 3651"/>
                  <a:gd name="T50" fmla="*/ 0 w 4907"/>
                  <a:gd name="T51" fmla="*/ 0 h 3651"/>
                  <a:gd name="T52" fmla="*/ 0 w 4907"/>
                  <a:gd name="T53" fmla="*/ 0 h 3651"/>
                  <a:gd name="T54" fmla="*/ 0 w 4907"/>
                  <a:gd name="T55" fmla="*/ 0 h 3651"/>
                  <a:gd name="T56" fmla="*/ 0 w 4907"/>
                  <a:gd name="T57" fmla="*/ 0 h 3651"/>
                  <a:gd name="T58" fmla="*/ 0 w 4907"/>
                  <a:gd name="T59" fmla="*/ 0 h 3651"/>
                  <a:gd name="T60" fmla="*/ 0 w 4907"/>
                  <a:gd name="T61" fmla="*/ 0 h 3651"/>
                  <a:gd name="T62" fmla="*/ 0 w 4907"/>
                  <a:gd name="T63" fmla="*/ 0 h 3651"/>
                  <a:gd name="T64" fmla="*/ 0 w 4907"/>
                  <a:gd name="T65" fmla="*/ 0 h 3651"/>
                  <a:gd name="T66" fmla="*/ 0 w 4907"/>
                  <a:gd name="T67" fmla="*/ 0 h 3651"/>
                  <a:gd name="T68" fmla="*/ 0 w 4907"/>
                  <a:gd name="T69" fmla="*/ 0 h 3651"/>
                  <a:gd name="T70" fmla="*/ 0 w 4907"/>
                  <a:gd name="T71" fmla="*/ 0 h 3651"/>
                  <a:gd name="T72" fmla="*/ 0 w 4907"/>
                  <a:gd name="T73" fmla="*/ 0 h 3651"/>
                  <a:gd name="T74" fmla="*/ 0 w 4907"/>
                  <a:gd name="T75" fmla="*/ 0 h 3651"/>
                  <a:gd name="T76" fmla="*/ 0 w 4907"/>
                  <a:gd name="T77" fmla="*/ 0 h 3651"/>
                  <a:gd name="T78" fmla="*/ 0 w 4907"/>
                  <a:gd name="T79" fmla="*/ 0 h 3651"/>
                  <a:gd name="T80" fmla="*/ 0 w 4907"/>
                  <a:gd name="T81" fmla="*/ 0 h 3651"/>
                  <a:gd name="T82" fmla="*/ 0 w 4907"/>
                  <a:gd name="T83" fmla="*/ 0 h 3651"/>
                  <a:gd name="T84" fmla="*/ 0 w 4907"/>
                  <a:gd name="T85" fmla="*/ 0 h 3651"/>
                  <a:gd name="T86" fmla="*/ 0 w 4907"/>
                  <a:gd name="T87" fmla="*/ 0 h 3651"/>
                  <a:gd name="T88" fmla="*/ 0 w 4907"/>
                  <a:gd name="T89" fmla="*/ 0 h 3651"/>
                  <a:gd name="T90" fmla="*/ 0 w 4907"/>
                  <a:gd name="T91" fmla="*/ 0 h 3651"/>
                  <a:gd name="T92" fmla="*/ 0 w 4907"/>
                  <a:gd name="T93" fmla="*/ 0 h 3651"/>
                  <a:gd name="T94" fmla="*/ 0 w 4907"/>
                  <a:gd name="T95" fmla="*/ 0 h 3651"/>
                  <a:gd name="T96" fmla="*/ 0 w 4907"/>
                  <a:gd name="T97" fmla="*/ 0 h 3651"/>
                  <a:gd name="T98" fmla="*/ 0 w 4907"/>
                  <a:gd name="T99" fmla="*/ 0 h 3651"/>
                  <a:gd name="T100" fmla="*/ 0 w 4907"/>
                  <a:gd name="T101" fmla="*/ 0 h 3651"/>
                  <a:gd name="T102" fmla="*/ 0 w 4907"/>
                  <a:gd name="T103" fmla="*/ 0 h 3651"/>
                  <a:gd name="T104" fmla="*/ 0 w 4907"/>
                  <a:gd name="T105" fmla="*/ 0 h 3651"/>
                  <a:gd name="T106" fmla="*/ 0 w 4907"/>
                  <a:gd name="T107" fmla="*/ 0 h 36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07"/>
                  <a:gd name="T163" fmla="*/ 0 h 3651"/>
                  <a:gd name="T164" fmla="*/ 4907 w 4907"/>
                  <a:gd name="T165" fmla="*/ 3651 h 36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07" h="3651">
                    <a:moveTo>
                      <a:pt x="538" y="2126"/>
                    </a:moveTo>
                    <a:lnTo>
                      <a:pt x="512" y="2146"/>
                    </a:lnTo>
                    <a:lnTo>
                      <a:pt x="487" y="2165"/>
                    </a:lnTo>
                    <a:lnTo>
                      <a:pt x="460" y="2182"/>
                    </a:lnTo>
                    <a:lnTo>
                      <a:pt x="433" y="2198"/>
                    </a:lnTo>
                    <a:lnTo>
                      <a:pt x="418" y="2205"/>
                    </a:lnTo>
                    <a:lnTo>
                      <a:pt x="405" y="2210"/>
                    </a:lnTo>
                    <a:lnTo>
                      <a:pt x="390" y="2216"/>
                    </a:lnTo>
                    <a:lnTo>
                      <a:pt x="375" y="2220"/>
                    </a:lnTo>
                    <a:lnTo>
                      <a:pt x="361" y="2224"/>
                    </a:lnTo>
                    <a:lnTo>
                      <a:pt x="345" y="2227"/>
                    </a:lnTo>
                    <a:lnTo>
                      <a:pt x="329" y="2228"/>
                    </a:lnTo>
                    <a:lnTo>
                      <a:pt x="314" y="2229"/>
                    </a:lnTo>
                    <a:lnTo>
                      <a:pt x="298" y="2228"/>
                    </a:lnTo>
                    <a:lnTo>
                      <a:pt x="283" y="2227"/>
                    </a:lnTo>
                    <a:lnTo>
                      <a:pt x="268" y="2224"/>
                    </a:lnTo>
                    <a:lnTo>
                      <a:pt x="253" y="2220"/>
                    </a:lnTo>
                    <a:lnTo>
                      <a:pt x="239" y="2215"/>
                    </a:lnTo>
                    <a:lnTo>
                      <a:pt x="225" y="2209"/>
                    </a:lnTo>
                    <a:lnTo>
                      <a:pt x="211" y="2204"/>
                    </a:lnTo>
                    <a:lnTo>
                      <a:pt x="197" y="2196"/>
                    </a:lnTo>
                    <a:lnTo>
                      <a:pt x="184" y="2188"/>
                    </a:lnTo>
                    <a:lnTo>
                      <a:pt x="171" y="2179"/>
                    </a:lnTo>
                    <a:lnTo>
                      <a:pt x="159" y="2170"/>
                    </a:lnTo>
                    <a:lnTo>
                      <a:pt x="147" y="2160"/>
                    </a:lnTo>
                    <a:lnTo>
                      <a:pt x="134" y="2150"/>
                    </a:lnTo>
                    <a:lnTo>
                      <a:pt x="123" y="2139"/>
                    </a:lnTo>
                    <a:lnTo>
                      <a:pt x="112" y="2126"/>
                    </a:lnTo>
                    <a:lnTo>
                      <a:pt x="101" y="2115"/>
                    </a:lnTo>
                    <a:lnTo>
                      <a:pt x="0" y="2216"/>
                    </a:lnTo>
                    <a:lnTo>
                      <a:pt x="20" y="2235"/>
                    </a:lnTo>
                    <a:lnTo>
                      <a:pt x="40" y="2253"/>
                    </a:lnTo>
                    <a:lnTo>
                      <a:pt x="59" y="2270"/>
                    </a:lnTo>
                    <a:lnTo>
                      <a:pt x="79" y="2286"/>
                    </a:lnTo>
                    <a:lnTo>
                      <a:pt x="98" y="2300"/>
                    </a:lnTo>
                    <a:lnTo>
                      <a:pt x="119" y="2314"/>
                    </a:lnTo>
                    <a:lnTo>
                      <a:pt x="139" y="2325"/>
                    </a:lnTo>
                    <a:lnTo>
                      <a:pt x="158" y="2336"/>
                    </a:lnTo>
                    <a:lnTo>
                      <a:pt x="177" y="2345"/>
                    </a:lnTo>
                    <a:lnTo>
                      <a:pt x="197" y="2353"/>
                    </a:lnTo>
                    <a:lnTo>
                      <a:pt x="216" y="2361"/>
                    </a:lnTo>
                    <a:lnTo>
                      <a:pt x="236" y="2366"/>
                    </a:lnTo>
                    <a:lnTo>
                      <a:pt x="255" y="2371"/>
                    </a:lnTo>
                    <a:lnTo>
                      <a:pt x="275" y="2373"/>
                    </a:lnTo>
                    <a:lnTo>
                      <a:pt x="295" y="2375"/>
                    </a:lnTo>
                    <a:lnTo>
                      <a:pt x="314" y="2376"/>
                    </a:lnTo>
                    <a:lnTo>
                      <a:pt x="333" y="2375"/>
                    </a:lnTo>
                    <a:lnTo>
                      <a:pt x="353" y="2373"/>
                    </a:lnTo>
                    <a:lnTo>
                      <a:pt x="372" y="2371"/>
                    </a:lnTo>
                    <a:lnTo>
                      <a:pt x="391" y="2366"/>
                    </a:lnTo>
                    <a:lnTo>
                      <a:pt x="411" y="2361"/>
                    </a:lnTo>
                    <a:lnTo>
                      <a:pt x="430" y="2353"/>
                    </a:lnTo>
                    <a:lnTo>
                      <a:pt x="451" y="2345"/>
                    </a:lnTo>
                    <a:lnTo>
                      <a:pt x="470" y="2336"/>
                    </a:lnTo>
                    <a:lnTo>
                      <a:pt x="490" y="2325"/>
                    </a:lnTo>
                    <a:lnTo>
                      <a:pt x="509" y="2314"/>
                    </a:lnTo>
                    <a:lnTo>
                      <a:pt x="529" y="2300"/>
                    </a:lnTo>
                    <a:lnTo>
                      <a:pt x="548" y="2286"/>
                    </a:lnTo>
                    <a:lnTo>
                      <a:pt x="568" y="2270"/>
                    </a:lnTo>
                    <a:lnTo>
                      <a:pt x="589" y="2253"/>
                    </a:lnTo>
                    <a:lnTo>
                      <a:pt x="608" y="2235"/>
                    </a:lnTo>
                    <a:lnTo>
                      <a:pt x="628" y="2216"/>
                    </a:lnTo>
                    <a:lnTo>
                      <a:pt x="538" y="2126"/>
                    </a:lnTo>
                    <a:close/>
                    <a:moveTo>
                      <a:pt x="4758" y="149"/>
                    </a:moveTo>
                    <a:lnTo>
                      <a:pt x="4747" y="318"/>
                    </a:lnTo>
                    <a:lnTo>
                      <a:pt x="4728" y="485"/>
                    </a:lnTo>
                    <a:lnTo>
                      <a:pt x="4701" y="649"/>
                    </a:lnTo>
                    <a:lnTo>
                      <a:pt x="4666" y="810"/>
                    </a:lnTo>
                    <a:lnTo>
                      <a:pt x="4625" y="969"/>
                    </a:lnTo>
                    <a:lnTo>
                      <a:pt x="4576" y="1124"/>
                    </a:lnTo>
                    <a:lnTo>
                      <a:pt x="4520" y="1277"/>
                    </a:lnTo>
                    <a:lnTo>
                      <a:pt x="4457" y="1426"/>
                    </a:lnTo>
                    <a:lnTo>
                      <a:pt x="4388" y="1572"/>
                    </a:lnTo>
                    <a:lnTo>
                      <a:pt x="4311" y="1714"/>
                    </a:lnTo>
                    <a:lnTo>
                      <a:pt x="4230" y="1852"/>
                    </a:lnTo>
                    <a:lnTo>
                      <a:pt x="4142" y="1986"/>
                    </a:lnTo>
                    <a:lnTo>
                      <a:pt x="4048" y="2115"/>
                    </a:lnTo>
                    <a:lnTo>
                      <a:pt x="3948" y="2241"/>
                    </a:lnTo>
                    <a:lnTo>
                      <a:pt x="3844" y="2361"/>
                    </a:lnTo>
                    <a:lnTo>
                      <a:pt x="3733" y="2476"/>
                    </a:lnTo>
                    <a:lnTo>
                      <a:pt x="3618" y="2586"/>
                    </a:lnTo>
                    <a:lnTo>
                      <a:pt x="3497" y="2692"/>
                    </a:lnTo>
                    <a:lnTo>
                      <a:pt x="3372" y="2790"/>
                    </a:lnTo>
                    <a:lnTo>
                      <a:pt x="3243" y="2885"/>
                    </a:lnTo>
                    <a:lnTo>
                      <a:pt x="3109" y="2972"/>
                    </a:lnTo>
                    <a:lnTo>
                      <a:pt x="2971" y="3055"/>
                    </a:lnTo>
                    <a:lnTo>
                      <a:pt x="2829" y="3130"/>
                    </a:lnTo>
                    <a:lnTo>
                      <a:pt x="2683" y="3200"/>
                    </a:lnTo>
                    <a:lnTo>
                      <a:pt x="2534" y="3263"/>
                    </a:lnTo>
                    <a:lnTo>
                      <a:pt x="2382" y="3319"/>
                    </a:lnTo>
                    <a:lnTo>
                      <a:pt x="2226" y="3367"/>
                    </a:lnTo>
                    <a:lnTo>
                      <a:pt x="2067" y="3410"/>
                    </a:lnTo>
                    <a:lnTo>
                      <a:pt x="1906" y="3443"/>
                    </a:lnTo>
                    <a:lnTo>
                      <a:pt x="1742" y="3470"/>
                    </a:lnTo>
                    <a:lnTo>
                      <a:pt x="1575" y="3489"/>
                    </a:lnTo>
                    <a:lnTo>
                      <a:pt x="1407" y="3501"/>
                    </a:lnTo>
                    <a:lnTo>
                      <a:pt x="1256" y="3651"/>
                    </a:lnTo>
                    <a:lnTo>
                      <a:pt x="1444" y="3645"/>
                    </a:lnTo>
                    <a:lnTo>
                      <a:pt x="1629" y="3632"/>
                    </a:lnTo>
                    <a:lnTo>
                      <a:pt x="1812" y="3608"/>
                    </a:lnTo>
                    <a:lnTo>
                      <a:pt x="1991" y="3576"/>
                    </a:lnTo>
                    <a:lnTo>
                      <a:pt x="2167" y="3535"/>
                    </a:lnTo>
                    <a:lnTo>
                      <a:pt x="2340" y="3486"/>
                    </a:lnTo>
                    <a:lnTo>
                      <a:pt x="2510" y="3429"/>
                    </a:lnTo>
                    <a:lnTo>
                      <a:pt x="2676" y="3363"/>
                    </a:lnTo>
                    <a:lnTo>
                      <a:pt x="2837" y="3290"/>
                    </a:lnTo>
                    <a:lnTo>
                      <a:pt x="2994" y="3209"/>
                    </a:lnTo>
                    <a:lnTo>
                      <a:pt x="3148" y="3121"/>
                    </a:lnTo>
                    <a:lnTo>
                      <a:pt x="3296" y="3026"/>
                    </a:lnTo>
                    <a:lnTo>
                      <a:pt x="3439" y="2924"/>
                    </a:lnTo>
                    <a:lnTo>
                      <a:pt x="3577" y="2815"/>
                    </a:lnTo>
                    <a:lnTo>
                      <a:pt x="3709" y="2701"/>
                    </a:lnTo>
                    <a:lnTo>
                      <a:pt x="3837" y="2580"/>
                    </a:lnTo>
                    <a:lnTo>
                      <a:pt x="3957" y="2453"/>
                    </a:lnTo>
                    <a:lnTo>
                      <a:pt x="4072" y="2320"/>
                    </a:lnTo>
                    <a:lnTo>
                      <a:pt x="4181" y="2182"/>
                    </a:lnTo>
                    <a:lnTo>
                      <a:pt x="4282" y="2039"/>
                    </a:lnTo>
                    <a:lnTo>
                      <a:pt x="4378" y="1891"/>
                    </a:lnTo>
                    <a:lnTo>
                      <a:pt x="4466" y="1738"/>
                    </a:lnTo>
                    <a:lnTo>
                      <a:pt x="4547" y="1580"/>
                    </a:lnTo>
                    <a:lnTo>
                      <a:pt x="4620" y="1418"/>
                    </a:lnTo>
                    <a:lnTo>
                      <a:pt x="4685" y="1253"/>
                    </a:lnTo>
                    <a:lnTo>
                      <a:pt x="4743" y="1084"/>
                    </a:lnTo>
                    <a:lnTo>
                      <a:pt x="4793" y="910"/>
                    </a:lnTo>
                    <a:lnTo>
                      <a:pt x="4833" y="734"/>
                    </a:lnTo>
                    <a:lnTo>
                      <a:pt x="4866" y="554"/>
                    </a:lnTo>
                    <a:lnTo>
                      <a:pt x="4889" y="373"/>
                    </a:lnTo>
                    <a:lnTo>
                      <a:pt x="4903" y="187"/>
                    </a:lnTo>
                    <a:lnTo>
                      <a:pt x="4907" y="0"/>
                    </a:lnTo>
                    <a:lnTo>
                      <a:pt x="4758" y="149"/>
                    </a:lnTo>
                    <a:close/>
                    <a:moveTo>
                      <a:pt x="2631" y="149"/>
                    </a:moveTo>
                    <a:lnTo>
                      <a:pt x="2645" y="166"/>
                    </a:lnTo>
                    <a:lnTo>
                      <a:pt x="2659" y="184"/>
                    </a:lnTo>
                    <a:lnTo>
                      <a:pt x="2671" y="203"/>
                    </a:lnTo>
                    <a:lnTo>
                      <a:pt x="2682" y="222"/>
                    </a:lnTo>
                    <a:lnTo>
                      <a:pt x="2691" y="242"/>
                    </a:lnTo>
                    <a:lnTo>
                      <a:pt x="2699" y="264"/>
                    </a:lnTo>
                    <a:lnTo>
                      <a:pt x="2703" y="274"/>
                    </a:lnTo>
                    <a:lnTo>
                      <a:pt x="2705" y="285"/>
                    </a:lnTo>
                    <a:lnTo>
                      <a:pt x="2707" y="296"/>
                    </a:lnTo>
                    <a:lnTo>
                      <a:pt x="2708" y="307"/>
                    </a:lnTo>
                    <a:lnTo>
                      <a:pt x="2708" y="323"/>
                    </a:lnTo>
                    <a:lnTo>
                      <a:pt x="2707" y="339"/>
                    </a:lnTo>
                    <a:lnTo>
                      <a:pt x="2705" y="355"/>
                    </a:lnTo>
                    <a:lnTo>
                      <a:pt x="2701" y="370"/>
                    </a:lnTo>
                    <a:lnTo>
                      <a:pt x="2698" y="385"/>
                    </a:lnTo>
                    <a:lnTo>
                      <a:pt x="2692" y="401"/>
                    </a:lnTo>
                    <a:lnTo>
                      <a:pt x="2687" y="415"/>
                    </a:lnTo>
                    <a:lnTo>
                      <a:pt x="2680" y="430"/>
                    </a:lnTo>
                    <a:lnTo>
                      <a:pt x="2672" y="444"/>
                    </a:lnTo>
                    <a:lnTo>
                      <a:pt x="2664" y="458"/>
                    </a:lnTo>
                    <a:lnTo>
                      <a:pt x="2655" y="472"/>
                    </a:lnTo>
                    <a:lnTo>
                      <a:pt x="2646" y="486"/>
                    </a:lnTo>
                    <a:lnTo>
                      <a:pt x="2626" y="514"/>
                    </a:lnTo>
                    <a:lnTo>
                      <a:pt x="2605" y="542"/>
                    </a:lnTo>
                    <a:lnTo>
                      <a:pt x="2695" y="632"/>
                    </a:lnTo>
                    <a:lnTo>
                      <a:pt x="2714" y="612"/>
                    </a:lnTo>
                    <a:lnTo>
                      <a:pt x="2733" y="591"/>
                    </a:lnTo>
                    <a:lnTo>
                      <a:pt x="2750" y="572"/>
                    </a:lnTo>
                    <a:lnTo>
                      <a:pt x="2765" y="552"/>
                    </a:lnTo>
                    <a:lnTo>
                      <a:pt x="2779" y="532"/>
                    </a:lnTo>
                    <a:lnTo>
                      <a:pt x="2792" y="513"/>
                    </a:lnTo>
                    <a:lnTo>
                      <a:pt x="2805" y="493"/>
                    </a:lnTo>
                    <a:lnTo>
                      <a:pt x="2815" y="474"/>
                    </a:lnTo>
                    <a:lnTo>
                      <a:pt x="2824" y="453"/>
                    </a:lnTo>
                    <a:lnTo>
                      <a:pt x="2833" y="434"/>
                    </a:lnTo>
                    <a:lnTo>
                      <a:pt x="2839" y="415"/>
                    </a:lnTo>
                    <a:lnTo>
                      <a:pt x="2845" y="395"/>
                    </a:lnTo>
                    <a:lnTo>
                      <a:pt x="2850" y="376"/>
                    </a:lnTo>
                    <a:lnTo>
                      <a:pt x="2852" y="357"/>
                    </a:lnTo>
                    <a:lnTo>
                      <a:pt x="2854" y="337"/>
                    </a:lnTo>
                    <a:lnTo>
                      <a:pt x="2855" y="318"/>
                    </a:lnTo>
                    <a:lnTo>
                      <a:pt x="2854" y="297"/>
                    </a:lnTo>
                    <a:lnTo>
                      <a:pt x="2852" y="278"/>
                    </a:lnTo>
                    <a:lnTo>
                      <a:pt x="2850" y="259"/>
                    </a:lnTo>
                    <a:lnTo>
                      <a:pt x="2845" y="239"/>
                    </a:lnTo>
                    <a:lnTo>
                      <a:pt x="2839" y="220"/>
                    </a:lnTo>
                    <a:lnTo>
                      <a:pt x="2833" y="201"/>
                    </a:lnTo>
                    <a:lnTo>
                      <a:pt x="2824" y="181"/>
                    </a:lnTo>
                    <a:lnTo>
                      <a:pt x="2815" y="162"/>
                    </a:lnTo>
                    <a:lnTo>
                      <a:pt x="2805" y="141"/>
                    </a:lnTo>
                    <a:lnTo>
                      <a:pt x="2792" y="122"/>
                    </a:lnTo>
                    <a:lnTo>
                      <a:pt x="2779" y="102"/>
                    </a:lnTo>
                    <a:lnTo>
                      <a:pt x="2765" y="83"/>
                    </a:lnTo>
                    <a:lnTo>
                      <a:pt x="2750" y="63"/>
                    </a:lnTo>
                    <a:lnTo>
                      <a:pt x="2733" y="43"/>
                    </a:lnTo>
                    <a:lnTo>
                      <a:pt x="2714" y="24"/>
                    </a:lnTo>
                    <a:lnTo>
                      <a:pt x="2695" y="3"/>
                    </a:lnTo>
                    <a:lnTo>
                      <a:pt x="2631" y="149"/>
                    </a:lnTo>
                    <a:close/>
                    <a:moveTo>
                      <a:pt x="2605" y="542"/>
                    </a:moveTo>
                    <a:lnTo>
                      <a:pt x="2570" y="586"/>
                    </a:lnTo>
                    <a:lnTo>
                      <a:pt x="2534" y="629"/>
                    </a:lnTo>
                    <a:lnTo>
                      <a:pt x="2515" y="652"/>
                    </a:lnTo>
                    <a:lnTo>
                      <a:pt x="2498" y="675"/>
                    </a:lnTo>
                    <a:lnTo>
                      <a:pt x="2481" y="699"/>
                    </a:lnTo>
                    <a:lnTo>
                      <a:pt x="2465" y="723"/>
                    </a:lnTo>
                    <a:lnTo>
                      <a:pt x="2450" y="747"/>
                    </a:lnTo>
                    <a:lnTo>
                      <a:pt x="2435" y="773"/>
                    </a:lnTo>
                    <a:lnTo>
                      <a:pt x="2423" y="800"/>
                    </a:lnTo>
                    <a:lnTo>
                      <a:pt x="2412" y="827"/>
                    </a:lnTo>
                    <a:lnTo>
                      <a:pt x="2407" y="840"/>
                    </a:lnTo>
                    <a:lnTo>
                      <a:pt x="2403" y="855"/>
                    </a:lnTo>
                    <a:lnTo>
                      <a:pt x="2400" y="870"/>
                    </a:lnTo>
                    <a:lnTo>
                      <a:pt x="2396" y="884"/>
                    </a:lnTo>
                    <a:lnTo>
                      <a:pt x="2393" y="899"/>
                    </a:lnTo>
                    <a:lnTo>
                      <a:pt x="2391" y="914"/>
                    </a:lnTo>
                    <a:lnTo>
                      <a:pt x="2389" y="930"/>
                    </a:lnTo>
                    <a:lnTo>
                      <a:pt x="2388" y="946"/>
                    </a:lnTo>
                    <a:lnTo>
                      <a:pt x="2391" y="976"/>
                    </a:lnTo>
                    <a:lnTo>
                      <a:pt x="2394" y="1006"/>
                    </a:lnTo>
                    <a:lnTo>
                      <a:pt x="2400" y="1037"/>
                    </a:lnTo>
                    <a:lnTo>
                      <a:pt x="2406" y="1066"/>
                    </a:lnTo>
                    <a:lnTo>
                      <a:pt x="2414" y="1095"/>
                    </a:lnTo>
                    <a:lnTo>
                      <a:pt x="2424" y="1123"/>
                    </a:lnTo>
                    <a:lnTo>
                      <a:pt x="2435" y="1150"/>
                    </a:lnTo>
                    <a:lnTo>
                      <a:pt x="2448" y="1177"/>
                    </a:lnTo>
                    <a:lnTo>
                      <a:pt x="2461" y="1203"/>
                    </a:lnTo>
                    <a:lnTo>
                      <a:pt x="2477" y="1229"/>
                    </a:lnTo>
                    <a:lnTo>
                      <a:pt x="2493" y="1253"/>
                    </a:lnTo>
                    <a:lnTo>
                      <a:pt x="2511" y="1277"/>
                    </a:lnTo>
                    <a:lnTo>
                      <a:pt x="2529" y="1300"/>
                    </a:lnTo>
                    <a:lnTo>
                      <a:pt x="2549" y="1323"/>
                    </a:lnTo>
                    <a:lnTo>
                      <a:pt x="2569" y="1344"/>
                    </a:lnTo>
                    <a:lnTo>
                      <a:pt x="2590" y="1364"/>
                    </a:lnTo>
                    <a:lnTo>
                      <a:pt x="2695" y="1260"/>
                    </a:lnTo>
                    <a:lnTo>
                      <a:pt x="2676" y="1240"/>
                    </a:lnTo>
                    <a:lnTo>
                      <a:pt x="2658" y="1221"/>
                    </a:lnTo>
                    <a:lnTo>
                      <a:pt x="2641" y="1201"/>
                    </a:lnTo>
                    <a:lnTo>
                      <a:pt x="2625" y="1180"/>
                    </a:lnTo>
                    <a:lnTo>
                      <a:pt x="2611" y="1161"/>
                    </a:lnTo>
                    <a:lnTo>
                      <a:pt x="2597" y="1141"/>
                    </a:lnTo>
                    <a:lnTo>
                      <a:pt x="2586" y="1122"/>
                    </a:lnTo>
                    <a:lnTo>
                      <a:pt x="2575" y="1102"/>
                    </a:lnTo>
                    <a:lnTo>
                      <a:pt x="2566" y="1083"/>
                    </a:lnTo>
                    <a:lnTo>
                      <a:pt x="2558" y="1063"/>
                    </a:lnTo>
                    <a:lnTo>
                      <a:pt x="2550" y="1043"/>
                    </a:lnTo>
                    <a:lnTo>
                      <a:pt x="2544" y="1023"/>
                    </a:lnTo>
                    <a:lnTo>
                      <a:pt x="2541" y="1004"/>
                    </a:lnTo>
                    <a:lnTo>
                      <a:pt x="2538" y="985"/>
                    </a:lnTo>
                    <a:lnTo>
                      <a:pt x="2535" y="965"/>
                    </a:lnTo>
                    <a:lnTo>
                      <a:pt x="2535" y="946"/>
                    </a:lnTo>
                    <a:lnTo>
                      <a:pt x="2535" y="927"/>
                    </a:lnTo>
                    <a:lnTo>
                      <a:pt x="2538" y="907"/>
                    </a:lnTo>
                    <a:lnTo>
                      <a:pt x="2541" y="888"/>
                    </a:lnTo>
                    <a:lnTo>
                      <a:pt x="2544" y="868"/>
                    </a:lnTo>
                    <a:lnTo>
                      <a:pt x="2550" y="848"/>
                    </a:lnTo>
                    <a:lnTo>
                      <a:pt x="2558" y="829"/>
                    </a:lnTo>
                    <a:lnTo>
                      <a:pt x="2566" y="809"/>
                    </a:lnTo>
                    <a:lnTo>
                      <a:pt x="2575" y="790"/>
                    </a:lnTo>
                    <a:lnTo>
                      <a:pt x="2586" y="770"/>
                    </a:lnTo>
                    <a:lnTo>
                      <a:pt x="2597" y="751"/>
                    </a:lnTo>
                    <a:lnTo>
                      <a:pt x="2611" y="730"/>
                    </a:lnTo>
                    <a:lnTo>
                      <a:pt x="2625" y="711"/>
                    </a:lnTo>
                    <a:lnTo>
                      <a:pt x="2641" y="691"/>
                    </a:lnTo>
                    <a:lnTo>
                      <a:pt x="2658" y="671"/>
                    </a:lnTo>
                    <a:lnTo>
                      <a:pt x="2676" y="652"/>
                    </a:lnTo>
                    <a:lnTo>
                      <a:pt x="2695" y="632"/>
                    </a:lnTo>
                    <a:lnTo>
                      <a:pt x="2605" y="542"/>
                    </a:lnTo>
                    <a:close/>
                    <a:moveTo>
                      <a:pt x="942" y="1910"/>
                    </a:moveTo>
                    <a:lnTo>
                      <a:pt x="926" y="1911"/>
                    </a:lnTo>
                    <a:lnTo>
                      <a:pt x="910" y="1912"/>
                    </a:lnTo>
                    <a:lnTo>
                      <a:pt x="894" y="1914"/>
                    </a:lnTo>
                    <a:lnTo>
                      <a:pt x="879" y="1918"/>
                    </a:lnTo>
                    <a:lnTo>
                      <a:pt x="864" y="1920"/>
                    </a:lnTo>
                    <a:lnTo>
                      <a:pt x="849" y="1924"/>
                    </a:lnTo>
                    <a:lnTo>
                      <a:pt x="834" y="1929"/>
                    </a:lnTo>
                    <a:lnTo>
                      <a:pt x="821" y="1933"/>
                    </a:lnTo>
                    <a:lnTo>
                      <a:pt x="793" y="1944"/>
                    </a:lnTo>
                    <a:lnTo>
                      <a:pt x="767" y="1957"/>
                    </a:lnTo>
                    <a:lnTo>
                      <a:pt x="741" y="1970"/>
                    </a:lnTo>
                    <a:lnTo>
                      <a:pt x="717" y="1986"/>
                    </a:lnTo>
                    <a:lnTo>
                      <a:pt x="693" y="2003"/>
                    </a:lnTo>
                    <a:lnTo>
                      <a:pt x="669" y="2020"/>
                    </a:lnTo>
                    <a:lnTo>
                      <a:pt x="647" y="2036"/>
                    </a:lnTo>
                    <a:lnTo>
                      <a:pt x="625" y="2054"/>
                    </a:lnTo>
                    <a:lnTo>
                      <a:pt x="581" y="2091"/>
                    </a:lnTo>
                    <a:lnTo>
                      <a:pt x="538" y="2126"/>
                    </a:lnTo>
                    <a:lnTo>
                      <a:pt x="628" y="2216"/>
                    </a:lnTo>
                    <a:lnTo>
                      <a:pt x="648" y="2197"/>
                    </a:lnTo>
                    <a:lnTo>
                      <a:pt x="668" y="2179"/>
                    </a:lnTo>
                    <a:lnTo>
                      <a:pt x="687" y="2161"/>
                    </a:lnTo>
                    <a:lnTo>
                      <a:pt x="708" y="2146"/>
                    </a:lnTo>
                    <a:lnTo>
                      <a:pt x="728" y="2132"/>
                    </a:lnTo>
                    <a:lnTo>
                      <a:pt x="747" y="2118"/>
                    </a:lnTo>
                    <a:lnTo>
                      <a:pt x="767" y="2106"/>
                    </a:lnTo>
                    <a:lnTo>
                      <a:pt x="786" y="2096"/>
                    </a:lnTo>
                    <a:lnTo>
                      <a:pt x="806" y="2087"/>
                    </a:lnTo>
                    <a:lnTo>
                      <a:pt x="825" y="2078"/>
                    </a:lnTo>
                    <a:lnTo>
                      <a:pt x="844" y="2071"/>
                    </a:lnTo>
                    <a:lnTo>
                      <a:pt x="865" y="2066"/>
                    </a:lnTo>
                    <a:lnTo>
                      <a:pt x="884" y="2061"/>
                    </a:lnTo>
                    <a:lnTo>
                      <a:pt x="904" y="2059"/>
                    </a:lnTo>
                    <a:lnTo>
                      <a:pt x="923" y="2057"/>
                    </a:lnTo>
                    <a:lnTo>
                      <a:pt x="942" y="2056"/>
                    </a:lnTo>
                    <a:lnTo>
                      <a:pt x="962" y="2057"/>
                    </a:lnTo>
                    <a:lnTo>
                      <a:pt x="981" y="2059"/>
                    </a:lnTo>
                    <a:lnTo>
                      <a:pt x="1000" y="2061"/>
                    </a:lnTo>
                    <a:lnTo>
                      <a:pt x="1021" y="2066"/>
                    </a:lnTo>
                    <a:lnTo>
                      <a:pt x="1040" y="2071"/>
                    </a:lnTo>
                    <a:lnTo>
                      <a:pt x="1059" y="2078"/>
                    </a:lnTo>
                    <a:lnTo>
                      <a:pt x="1079" y="2087"/>
                    </a:lnTo>
                    <a:lnTo>
                      <a:pt x="1098" y="2096"/>
                    </a:lnTo>
                    <a:lnTo>
                      <a:pt x="1118" y="2106"/>
                    </a:lnTo>
                    <a:lnTo>
                      <a:pt x="1137" y="2118"/>
                    </a:lnTo>
                    <a:lnTo>
                      <a:pt x="1158" y="2132"/>
                    </a:lnTo>
                    <a:lnTo>
                      <a:pt x="1177" y="2146"/>
                    </a:lnTo>
                    <a:lnTo>
                      <a:pt x="1197" y="2161"/>
                    </a:lnTo>
                    <a:lnTo>
                      <a:pt x="1217" y="2179"/>
                    </a:lnTo>
                    <a:lnTo>
                      <a:pt x="1236" y="2197"/>
                    </a:lnTo>
                    <a:lnTo>
                      <a:pt x="1256" y="2216"/>
                    </a:lnTo>
                    <a:lnTo>
                      <a:pt x="1402" y="2154"/>
                    </a:lnTo>
                    <a:lnTo>
                      <a:pt x="1377" y="2130"/>
                    </a:lnTo>
                    <a:lnTo>
                      <a:pt x="1352" y="2106"/>
                    </a:lnTo>
                    <a:lnTo>
                      <a:pt x="1327" y="2084"/>
                    </a:lnTo>
                    <a:lnTo>
                      <a:pt x="1301" y="2061"/>
                    </a:lnTo>
                    <a:lnTo>
                      <a:pt x="1275" y="2041"/>
                    </a:lnTo>
                    <a:lnTo>
                      <a:pt x="1250" y="2021"/>
                    </a:lnTo>
                    <a:lnTo>
                      <a:pt x="1223" y="2003"/>
                    </a:lnTo>
                    <a:lnTo>
                      <a:pt x="1196" y="1985"/>
                    </a:lnTo>
                    <a:lnTo>
                      <a:pt x="1168" y="1969"/>
                    </a:lnTo>
                    <a:lnTo>
                      <a:pt x="1138" y="1956"/>
                    </a:lnTo>
                    <a:lnTo>
                      <a:pt x="1109" y="1943"/>
                    </a:lnTo>
                    <a:lnTo>
                      <a:pt x="1078" y="1932"/>
                    </a:lnTo>
                    <a:lnTo>
                      <a:pt x="1046" y="1923"/>
                    </a:lnTo>
                    <a:lnTo>
                      <a:pt x="1013" y="1916"/>
                    </a:lnTo>
                    <a:lnTo>
                      <a:pt x="996" y="1914"/>
                    </a:lnTo>
                    <a:lnTo>
                      <a:pt x="978" y="1912"/>
                    </a:lnTo>
                    <a:lnTo>
                      <a:pt x="960" y="1911"/>
                    </a:lnTo>
                    <a:lnTo>
                      <a:pt x="942" y="1910"/>
                    </a:lnTo>
                    <a:close/>
                  </a:path>
                </a:pathLst>
              </a:custGeom>
              <a:solidFill>
                <a:srgbClr val="0072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6" name="Freeform 35"/>
              <p:cNvSpPr>
                <a:spLocks noEditPoints="1"/>
              </p:cNvSpPr>
              <p:nvPr/>
            </p:nvSpPr>
            <p:spPr bwMode="auto">
              <a:xfrm>
                <a:off x="2667" y="2183"/>
                <a:ext cx="796" cy="560"/>
              </a:xfrm>
              <a:custGeom>
                <a:avLst/>
                <a:gdLst>
                  <a:gd name="T0" fmla="*/ 0 w 4775"/>
                  <a:gd name="T1" fmla="*/ 0 h 3360"/>
                  <a:gd name="T2" fmla="*/ 0 w 4775"/>
                  <a:gd name="T3" fmla="*/ 0 h 3360"/>
                  <a:gd name="T4" fmla="*/ 0 w 4775"/>
                  <a:gd name="T5" fmla="*/ 0 h 3360"/>
                  <a:gd name="T6" fmla="*/ 0 w 4775"/>
                  <a:gd name="T7" fmla="*/ 0 h 3360"/>
                  <a:gd name="T8" fmla="*/ 0 w 4775"/>
                  <a:gd name="T9" fmla="*/ 0 h 3360"/>
                  <a:gd name="T10" fmla="*/ 0 w 4775"/>
                  <a:gd name="T11" fmla="*/ 0 h 3360"/>
                  <a:gd name="T12" fmla="*/ 0 w 4775"/>
                  <a:gd name="T13" fmla="*/ 0 h 3360"/>
                  <a:gd name="T14" fmla="*/ 0 w 4775"/>
                  <a:gd name="T15" fmla="*/ 0 h 3360"/>
                  <a:gd name="T16" fmla="*/ 0 w 4775"/>
                  <a:gd name="T17" fmla="*/ 0 h 3360"/>
                  <a:gd name="T18" fmla="*/ 0 w 4775"/>
                  <a:gd name="T19" fmla="*/ 0 h 3360"/>
                  <a:gd name="T20" fmla="*/ 0 w 4775"/>
                  <a:gd name="T21" fmla="*/ 0 h 3360"/>
                  <a:gd name="T22" fmla="*/ 0 w 4775"/>
                  <a:gd name="T23" fmla="*/ 0 h 3360"/>
                  <a:gd name="T24" fmla="*/ 0 w 4775"/>
                  <a:gd name="T25" fmla="*/ 0 h 3360"/>
                  <a:gd name="T26" fmla="*/ 0 w 4775"/>
                  <a:gd name="T27" fmla="*/ 0 h 3360"/>
                  <a:gd name="T28" fmla="*/ 0 w 4775"/>
                  <a:gd name="T29" fmla="*/ 0 h 3360"/>
                  <a:gd name="T30" fmla="*/ 0 w 4775"/>
                  <a:gd name="T31" fmla="*/ 0 h 3360"/>
                  <a:gd name="T32" fmla="*/ 0 w 4775"/>
                  <a:gd name="T33" fmla="*/ 0 h 3360"/>
                  <a:gd name="T34" fmla="*/ 0 w 4775"/>
                  <a:gd name="T35" fmla="*/ 0 h 3360"/>
                  <a:gd name="T36" fmla="*/ 0 w 4775"/>
                  <a:gd name="T37" fmla="*/ 0 h 3360"/>
                  <a:gd name="T38" fmla="*/ 0 w 4775"/>
                  <a:gd name="T39" fmla="*/ 0 h 3360"/>
                  <a:gd name="T40" fmla="*/ 0 w 4775"/>
                  <a:gd name="T41" fmla="*/ 0 h 3360"/>
                  <a:gd name="T42" fmla="*/ 0 w 4775"/>
                  <a:gd name="T43" fmla="*/ 0 h 3360"/>
                  <a:gd name="T44" fmla="*/ 0 w 4775"/>
                  <a:gd name="T45" fmla="*/ 0 h 3360"/>
                  <a:gd name="T46" fmla="*/ 0 w 4775"/>
                  <a:gd name="T47" fmla="*/ 0 h 3360"/>
                  <a:gd name="T48" fmla="*/ 0 w 4775"/>
                  <a:gd name="T49" fmla="*/ 0 h 3360"/>
                  <a:gd name="T50" fmla="*/ 0 w 4775"/>
                  <a:gd name="T51" fmla="*/ 0 h 3360"/>
                  <a:gd name="T52" fmla="*/ 0 w 4775"/>
                  <a:gd name="T53" fmla="*/ 0 h 3360"/>
                  <a:gd name="T54" fmla="*/ 0 w 4775"/>
                  <a:gd name="T55" fmla="*/ 0 h 3360"/>
                  <a:gd name="T56" fmla="*/ 0 w 4775"/>
                  <a:gd name="T57" fmla="*/ 0 h 3360"/>
                  <a:gd name="T58" fmla="*/ 0 w 4775"/>
                  <a:gd name="T59" fmla="*/ 0 h 3360"/>
                  <a:gd name="T60" fmla="*/ 0 w 4775"/>
                  <a:gd name="T61" fmla="*/ 0 h 3360"/>
                  <a:gd name="T62" fmla="*/ 0 w 4775"/>
                  <a:gd name="T63" fmla="*/ 0 h 3360"/>
                  <a:gd name="T64" fmla="*/ 0 w 4775"/>
                  <a:gd name="T65" fmla="*/ 0 h 3360"/>
                  <a:gd name="T66" fmla="*/ 0 w 4775"/>
                  <a:gd name="T67" fmla="*/ 0 h 3360"/>
                  <a:gd name="T68" fmla="*/ 0 w 4775"/>
                  <a:gd name="T69" fmla="*/ 0 h 3360"/>
                  <a:gd name="T70" fmla="*/ 0 w 4775"/>
                  <a:gd name="T71" fmla="*/ 0 h 3360"/>
                  <a:gd name="T72" fmla="*/ 0 w 4775"/>
                  <a:gd name="T73" fmla="*/ 0 h 3360"/>
                  <a:gd name="T74" fmla="*/ 0 w 4775"/>
                  <a:gd name="T75" fmla="*/ 0 h 3360"/>
                  <a:gd name="T76" fmla="*/ 0 w 4775"/>
                  <a:gd name="T77" fmla="*/ 0 h 3360"/>
                  <a:gd name="T78" fmla="*/ 0 w 4775"/>
                  <a:gd name="T79" fmla="*/ 0 h 3360"/>
                  <a:gd name="T80" fmla="*/ 0 w 4775"/>
                  <a:gd name="T81" fmla="*/ 0 h 3360"/>
                  <a:gd name="T82" fmla="*/ 0 w 4775"/>
                  <a:gd name="T83" fmla="*/ 0 h 3360"/>
                  <a:gd name="T84" fmla="*/ 0 w 4775"/>
                  <a:gd name="T85" fmla="*/ 0 h 3360"/>
                  <a:gd name="T86" fmla="*/ 0 w 4775"/>
                  <a:gd name="T87" fmla="*/ 0 h 3360"/>
                  <a:gd name="T88" fmla="*/ 0 w 4775"/>
                  <a:gd name="T89" fmla="*/ 0 h 3360"/>
                  <a:gd name="T90" fmla="*/ 0 w 4775"/>
                  <a:gd name="T91" fmla="*/ 0 h 3360"/>
                  <a:gd name="T92" fmla="*/ 0 w 4775"/>
                  <a:gd name="T93" fmla="*/ 0 h 3360"/>
                  <a:gd name="T94" fmla="*/ 0 w 4775"/>
                  <a:gd name="T95" fmla="*/ 0 h 3360"/>
                  <a:gd name="T96" fmla="*/ 0 w 4775"/>
                  <a:gd name="T97" fmla="*/ 0 h 3360"/>
                  <a:gd name="T98" fmla="*/ 0 w 4775"/>
                  <a:gd name="T99" fmla="*/ 0 h 3360"/>
                  <a:gd name="T100" fmla="*/ 0 w 4775"/>
                  <a:gd name="T101" fmla="*/ 0 h 3360"/>
                  <a:gd name="T102" fmla="*/ 0 w 4775"/>
                  <a:gd name="T103" fmla="*/ 0 h 3360"/>
                  <a:gd name="T104" fmla="*/ 0 w 4775"/>
                  <a:gd name="T105" fmla="*/ 0 h 3360"/>
                  <a:gd name="T106" fmla="*/ 0 w 4775"/>
                  <a:gd name="T107" fmla="*/ 0 h 3360"/>
                  <a:gd name="T108" fmla="*/ 0 w 4775"/>
                  <a:gd name="T109" fmla="*/ 0 h 3360"/>
                  <a:gd name="T110" fmla="*/ 0 w 4775"/>
                  <a:gd name="T111" fmla="*/ 0 h 3360"/>
                  <a:gd name="T112" fmla="*/ 0 w 4775"/>
                  <a:gd name="T113" fmla="*/ 0 h 33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75"/>
                  <a:gd name="T172" fmla="*/ 0 h 3360"/>
                  <a:gd name="T173" fmla="*/ 4775 w 4775"/>
                  <a:gd name="T174" fmla="*/ 3360 h 33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75" h="3360">
                    <a:moveTo>
                      <a:pt x="956" y="1761"/>
                    </a:moveTo>
                    <a:lnTo>
                      <a:pt x="930" y="1763"/>
                    </a:lnTo>
                    <a:lnTo>
                      <a:pt x="904" y="1766"/>
                    </a:lnTo>
                    <a:lnTo>
                      <a:pt x="880" y="1771"/>
                    </a:lnTo>
                    <a:lnTo>
                      <a:pt x="856" y="1777"/>
                    </a:lnTo>
                    <a:lnTo>
                      <a:pt x="834" y="1784"/>
                    </a:lnTo>
                    <a:lnTo>
                      <a:pt x="811" y="1793"/>
                    </a:lnTo>
                    <a:lnTo>
                      <a:pt x="790" y="1803"/>
                    </a:lnTo>
                    <a:lnTo>
                      <a:pt x="770" y="1813"/>
                    </a:lnTo>
                    <a:lnTo>
                      <a:pt x="750" y="1826"/>
                    </a:lnTo>
                    <a:lnTo>
                      <a:pt x="729" y="1838"/>
                    </a:lnTo>
                    <a:lnTo>
                      <a:pt x="710" y="1850"/>
                    </a:lnTo>
                    <a:lnTo>
                      <a:pt x="691" y="1864"/>
                    </a:lnTo>
                    <a:lnTo>
                      <a:pt x="655" y="1892"/>
                    </a:lnTo>
                    <a:lnTo>
                      <a:pt x="620" y="1921"/>
                    </a:lnTo>
                    <a:lnTo>
                      <a:pt x="585" y="1950"/>
                    </a:lnTo>
                    <a:lnTo>
                      <a:pt x="551" y="1978"/>
                    </a:lnTo>
                    <a:lnTo>
                      <a:pt x="533" y="1992"/>
                    </a:lnTo>
                    <a:lnTo>
                      <a:pt x="516" y="2005"/>
                    </a:lnTo>
                    <a:lnTo>
                      <a:pt x="498" y="2018"/>
                    </a:lnTo>
                    <a:lnTo>
                      <a:pt x="482" y="2029"/>
                    </a:lnTo>
                    <a:lnTo>
                      <a:pt x="464" y="2040"/>
                    </a:lnTo>
                    <a:lnTo>
                      <a:pt x="446" y="2049"/>
                    </a:lnTo>
                    <a:lnTo>
                      <a:pt x="427" y="2058"/>
                    </a:lnTo>
                    <a:lnTo>
                      <a:pt x="409" y="2066"/>
                    </a:lnTo>
                    <a:lnTo>
                      <a:pt x="388" y="2071"/>
                    </a:lnTo>
                    <a:lnTo>
                      <a:pt x="369" y="2076"/>
                    </a:lnTo>
                    <a:lnTo>
                      <a:pt x="349" y="2079"/>
                    </a:lnTo>
                    <a:lnTo>
                      <a:pt x="328" y="2080"/>
                    </a:lnTo>
                    <a:lnTo>
                      <a:pt x="311" y="2079"/>
                    </a:lnTo>
                    <a:lnTo>
                      <a:pt x="293" y="2077"/>
                    </a:lnTo>
                    <a:lnTo>
                      <a:pt x="276" y="2074"/>
                    </a:lnTo>
                    <a:lnTo>
                      <a:pt x="260" y="2069"/>
                    </a:lnTo>
                    <a:lnTo>
                      <a:pt x="245" y="2062"/>
                    </a:lnTo>
                    <a:lnTo>
                      <a:pt x="229" y="2056"/>
                    </a:lnTo>
                    <a:lnTo>
                      <a:pt x="213" y="2048"/>
                    </a:lnTo>
                    <a:lnTo>
                      <a:pt x="199" y="2039"/>
                    </a:lnTo>
                    <a:lnTo>
                      <a:pt x="184" y="2030"/>
                    </a:lnTo>
                    <a:lnTo>
                      <a:pt x="170" y="2019"/>
                    </a:lnTo>
                    <a:lnTo>
                      <a:pt x="156" y="2008"/>
                    </a:lnTo>
                    <a:lnTo>
                      <a:pt x="143" y="1995"/>
                    </a:lnTo>
                    <a:lnTo>
                      <a:pt x="130" y="1983"/>
                    </a:lnTo>
                    <a:lnTo>
                      <a:pt x="118" y="1969"/>
                    </a:lnTo>
                    <a:lnTo>
                      <a:pt x="107" y="1956"/>
                    </a:lnTo>
                    <a:lnTo>
                      <a:pt x="96" y="1941"/>
                    </a:lnTo>
                    <a:lnTo>
                      <a:pt x="84" y="1926"/>
                    </a:lnTo>
                    <a:lnTo>
                      <a:pt x="74" y="1911"/>
                    </a:lnTo>
                    <a:lnTo>
                      <a:pt x="65" y="1895"/>
                    </a:lnTo>
                    <a:lnTo>
                      <a:pt x="56" y="1878"/>
                    </a:lnTo>
                    <a:lnTo>
                      <a:pt x="47" y="1863"/>
                    </a:lnTo>
                    <a:lnTo>
                      <a:pt x="41" y="1846"/>
                    </a:lnTo>
                    <a:lnTo>
                      <a:pt x="33" y="1829"/>
                    </a:lnTo>
                    <a:lnTo>
                      <a:pt x="26" y="1812"/>
                    </a:lnTo>
                    <a:lnTo>
                      <a:pt x="20" y="1795"/>
                    </a:lnTo>
                    <a:lnTo>
                      <a:pt x="16" y="1779"/>
                    </a:lnTo>
                    <a:lnTo>
                      <a:pt x="11" y="1762"/>
                    </a:lnTo>
                    <a:lnTo>
                      <a:pt x="7" y="1745"/>
                    </a:lnTo>
                    <a:lnTo>
                      <a:pt x="5" y="1728"/>
                    </a:lnTo>
                    <a:lnTo>
                      <a:pt x="2" y="1711"/>
                    </a:lnTo>
                    <a:lnTo>
                      <a:pt x="0" y="1696"/>
                    </a:lnTo>
                    <a:lnTo>
                      <a:pt x="0" y="1680"/>
                    </a:lnTo>
                    <a:lnTo>
                      <a:pt x="0" y="1664"/>
                    </a:lnTo>
                    <a:lnTo>
                      <a:pt x="2" y="1647"/>
                    </a:lnTo>
                    <a:lnTo>
                      <a:pt x="5" y="1632"/>
                    </a:lnTo>
                    <a:lnTo>
                      <a:pt x="7" y="1615"/>
                    </a:lnTo>
                    <a:lnTo>
                      <a:pt x="11" y="1598"/>
                    </a:lnTo>
                    <a:lnTo>
                      <a:pt x="16" y="1581"/>
                    </a:lnTo>
                    <a:lnTo>
                      <a:pt x="20" y="1564"/>
                    </a:lnTo>
                    <a:lnTo>
                      <a:pt x="26" y="1547"/>
                    </a:lnTo>
                    <a:lnTo>
                      <a:pt x="33" y="1531"/>
                    </a:lnTo>
                    <a:lnTo>
                      <a:pt x="41" y="1514"/>
                    </a:lnTo>
                    <a:lnTo>
                      <a:pt x="47" y="1497"/>
                    </a:lnTo>
                    <a:lnTo>
                      <a:pt x="56" y="1480"/>
                    </a:lnTo>
                    <a:lnTo>
                      <a:pt x="65" y="1464"/>
                    </a:lnTo>
                    <a:lnTo>
                      <a:pt x="74" y="1449"/>
                    </a:lnTo>
                    <a:lnTo>
                      <a:pt x="84" y="1433"/>
                    </a:lnTo>
                    <a:lnTo>
                      <a:pt x="96" y="1418"/>
                    </a:lnTo>
                    <a:lnTo>
                      <a:pt x="107" y="1404"/>
                    </a:lnTo>
                    <a:lnTo>
                      <a:pt x="118" y="1390"/>
                    </a:lnTo>
                    <a:lnTo>
                      <a:pt x="130" y="1377"/>
                    </a:lnTo>
                    <a:lnTo>
                      <a:pt x="143" y="1363"/>
                    </a:lnTo>
                    <a:lnTo>
                      <a:pt x="156" y="1352"/>
                    </a:lnTo>
                    <a:lnTo>
                      <a:pt x="170" y="1340"/>
                    </a:lnTo>
                    <a:lnTo>
                      <a:pt x="184" y="1330"/>
                    </a:lnTo>
                    <a:lnTo>
                      <a:pt x="199" y="1320"/>
                    </a:lnTo>
                    <a:lnTo>
                      <a:pt x="213" y="1312"/>
                    </a:lnTo>
                    <a:lnTo>
                      <a:pt x="229" y="1304"/>
                    </a:lnTo>
                    <a:lnTo>
                      <a:pt x="244" y="1296"/>
                    </a:lnTo>
                    <a:lnTo>
                      <a:pt x="260" y="1291"/>
                    </a:lnTo>
                    <a:lnTo>
                      <a:pt x="276" y="1286"/>
                    </a:lnTo>
                    <a:lnTo>
                      <a:pt x="293" y="1283"/>
                    </a:lnTo>
                    <a:lnTo>
                      <a:pt x="311" y="1279"/>
                    </a:lnTo>
                    <a:lnTo>
                      <a:pt x="328" y="1278"/>
                    </a:lnTo>
                    <a:lnTo>
                      <a:pt x="349" y="1280"/>
                    </a:lnTo>
                    <a:lnTo>
                      <a:pt x="369" y="1284"/>
                    </a:lnTo>
                    <a:lnTo>
                      <a:pt x="388" y="1288"/>
                    </a:lnTo>
                    <a:lnTo>
                      <a:pt x="409" y="1294"/>
                    </a:lnTo>
                    <a:lnTo>
                      <a:pt x="427" y="1302"/>
                    </a:lnTo>
                    <a:lnTo>
                      <a:pt x="446" y="1310"/>
                    </a:lnTo>
                    <a:lnTo>
                      <a:pt x="464" y="1320"/>
                    </a:lnTo>
                    <a:lnTo>
                      <a:pt x="482" y="1331"/>
                    </a:lnTo>
                    <a:lnTo>
                      <a:pt x="499" y="1342"/>
                    </a:lnTo>
                    <a:lnTo>
                      <a:pt x="516" y="1355"/>
                    </a:lnTo>
                    <a:lnTo>
                      <a:pt x="533" y="1367"/>
                    </a:lnTo>
                    <a:lnTo>
                      <a:pt x="551" y="1380"/>
                    </a:lnTo>
                    <a:lnTo>
                      <a:pt x="585" y="1408"/>
                    </a:lnTo>
                    <a:lnTo>
                      <a:pt x="620" y="1438"/>
                    </a:lnTo>
                    <a:lnTo>
                      <a:pt x="655" y="1467"/>
                    </a:lnTo>
                    <a:lnTo>
                      <a:pt x="691" y="1495"/>
                    </a:lnTo>
                    <a:lnTo>
                      <a:pt x="710" y="1508"/>
                    </a:lnTo>
                    <a:lnTo>
                      <a:pt x="729" y="1522"/>
                    </a:lnTo>
                    <a:lnTo>
                      <a:pt x="750" y="1534"/>
                    </a:lnTo>
                    <a:lnTo>
                      <a:pt x="770" y="1545"/>
                    </a:lnTo>
                    <a:lnTo>
                      <a:pt x="790" y="1556"/>
                    </a:lnTo>
                    <a:lnTo>
                      <a:pt x="811" y="1567"/>
                    </a:lnTo>
                    <a:lnTo>
                      <a:pt x="834" y="1574"/>
                    </a:lnTo>
                    <a:lnTo>
                      <a:pt x="856" y="1582"/>
                    </a:lnTo>
                    <a:lnTo>
                      <a:pt x="880" y="1589"/>
                    </a:lnTo>
                    <a:lnTo>
                      <a:pt x="904" y="1593"/>
                    </a:lnTo>
                    <a:lnTo>
                      <a:pt x="930" y="1597"/>
                    </a:lnTo>
                    <a:lnTo>
                      <a:pt x="956" y="1598"/>
                    </a:lnTo>
                    <a:lnTo>
                      <a:pt x="974" y="1598"/>
                    </a:lnTo>
                    <a:lnTo>
                      <a:pt x="992" y="1596"/>
                    </a:lnTo>
                    <a:lnTo>
                      <a:pt x="1010" y="1595"/>
                    </a:lnTo>
                    <a:lnTo>
                      <a:pt x="1027" y="1591"/>
                    </a:lnTo>
                    <a:lnTo>
                      <a:pt x="1044" y="1589"/>
                    </a:lnTo>
                    <a:lnTo>
                      <a:pt x="1060" y="1585"/>
                    </a:lnTo>
                    <a:lnTo>
                      <a:pt x="1076" y="1581"/>
                    </a:lnTo>
                    <a:lnTo>
                      <a:pt x="1092" y="1576"/>
                    </a:lnTo>
                    <a:lnTo>
                      <a:pt x="1123" y="1565"/>
                    </a:lnTo>
                    <a:lnTo>
                      <a:pt x="1152" y="1553"/>
                    </a:lnTo>
                    <a:lnTo>
                      <a:pt x="1182" y="1539"/>
                    </a:lnTo>
                    <a:lnTo>
                      <a:pt x="1210" y="1523"/>
                    </a:lnTo>
                    <a:lnTo>
                      <a:pt x="1237" y="1506"/>
                    </a:lnTo>
                    <a:lnTo>
                      <a:pt x="1264" y="1487"/>
                    </a:lnTo>
                    <a:lnTo>
                      <a:pt x="1289" y="1468"/>
                    </a:lnTo>
                    <a:lnTo>
                      <a:pt x="1315" y="1447"/>
                    </a:lnTo>
                    <a:lnTo>
                      <a:pt x="1341" y="1425"/>
                    </a:lnTo>
                    <a:lnTo>
                      <a:pt x="1366" y="1402"/>
                    </a:lnTo>
                    <a:lnTo>
                      <a:pt x="1391" y="1378"/>
                    </a:lnTo>
                    <a:lnTo>
                      <a:pt x="1416" y="1355"/>
                    </a:lnTo>
                    <a:lnTo>
                      <a:pt x="1416" y="0"/>
                    </a:lnTo>
                    <a:lnTo>
                      <a:pt x="2645" y="0"/>
                    </a:lnTo>
                    <a:lnTo>
                      <a:pt x="2659" y="17"/>
                    </a:lnTo>
                    <a:lnTo>
                      <a:pt x="2673" y="35"/>
                    </a:lnTo>
                    <a:lnTo>
                      <a:pt x="2685" y="54"/>
                    </a:lnTo>
                    <a:lnTo>
                      <a:pt x="2696" y="73"/>
                    </a:lnTo>
                    <a:lnTo>
                      <a:pt x="2705" y="93"/>
                    </a:lnTo>
                    <a:lnTo>
                      <a:pt x="2713" y="115"/>
                    </a:lnTo>
                    <a:lnTo>
                      <a:pt x="2717" y="125"/>
                    </a:lnTo>
                    <a:lnTo>
                      <a:pt x="2719" y="136"/>
                    </a:lnTo>
                    <a:lnTo>
                      <a:pt x="2721" y="147"/>
                    </a:lnTo>
                    <a:lnTo>
                      <a:pt x="2722" y="158"/>
                    </a:lnTo>
                    <a:lnTo>
                      <a:pt x="2722" y="179"/>
                    </a:lnTo>
                    <a:lnTo>
                      <a:pt x="2720" y="199"/>
                    </a:lnTo>
                    <a:lnTo>
                      <a:pt x="2717" y="219"/>
                    </a:lnTo>
                    <a:lnTo>
                      <a:pt x="2711" y="238"/>
                    </a:lnTo>
                    <a:lnTo>
                      <a:pt x="2704" y="257"/>
                    </a:lnTo>
                    <a:lnTo>
                      <a:pt x="2696" y="275"/>
                    </a:lnTo>
                    <a:lnTo>
                      <a:pt x="2687" y="294"/>
                    </a:lnTo>
                    <a:lnTo>
                      <a:pt x="2677" y="312"/>
                    </a:lnTo>
                    <a:lnTo>
                      <a:pt x="2665" y="330"/>
                    </a:lnTo>
                    <a:lnTo>
                      <a:pt x="2654" y="348"/>
                    </a:lnTo>
                    <a:lnTo>
                      <a:pt x="2640" y="366"/>
                    </a:lnTo>
                    <a:lnTo>
                      <a:pt x="2627" y="384"/>
                    </a:lnTo>
                    <a:lnTo>
                      <a:pt x="2599" y="419"/>
                    </a:lnTo>
                    <a:lnTo>
                      <a:pt x="2568" y="455"/>
                    </a:lnTo>
                    <a:lnTo>
                      <a:pt x="2539" y="492"/>
                    </a:lnTo>
                    <a:lnTo>
                      <a:pt x="2510" y="530"/>
                    </a:lnTo>
                    <a:lnTo>
                      <a:pt x="2495" y="549"/>
                    </a:lnTo>
                    <a:lnTo>
                      <a:pt x="2482" y="569"/>
                    </a:lnTo>
                    <a:lnTo>
                      <a:pt x="2470" y="588"/>
                    </a:lnTo>
                    <a:lnTo>
                      <a:pt x="2457" y="609"/>
                    </a:lnTo>
                    <a:lnTo>
                      <a:pt x="2446" y="631"/>
                    </a:lnTo>
                    <a:lnTo>
                      <a:pt x="2436" y="652"/>
                    </a:lnTo>
                    <a:lnTo>
                      <a:pt x="2427" y="675"/>
                    </a:lnTo>
                    <a:lnTo>
                      <a:pt x="2419" y="698"/>
                    </a:lnTo>
                    <a:lnTo>
                      <a:pt x="2412" y="722"/>
                    </a:lnTo>
                    <a:lnTo>
                      <a:pt x="2408" y="745"/>
                    </a:lnTo>
                    <a:lnTo>
                      <a:pt x="2405" y="771"/>
                    </a:lnTo>
                    <a:lnTo>
                      <a:pt x="2402" y="797"/>
                    </a:lnTo>
                    <a:lnTo>
                      <a:pt x="2405" y="829"/>
                    </a:lnTo>
                    <a:lnTo>
                      <a:pt x="2409" y="862"/>
                    </a:lnTo>
                    <a:lnTo>
                      <a:pt x="2415" y="893"/>
                    </a:lnTo>
                    <a:lnTo>
                      <a:pt x="2423" y="925"/>
                    </a:lnTo>
                    <a:lnTo>
                      <a:pt x="2432" y="955"/>
                    </a:lnTo>
                    <a:lnTo>
                      <a:pt x="2443" y="984"/>
                    </a:lnTo>
                    <a:lnTo>
                      <a:pt x="2455" y="1013"/>
                    </a:lnTo>
                    <a:lnTo>
                      <a:pt x="2469" y="1041"/>
                    </a:lnTo>
                    <a:lnTo>
                      <a:pt x="2484" y="1070"/>
                    </a:lnTo>
                    <a:lnTo>
                      <a:pt x="2501" y="1096"/>
                    </a:lnTo>
                    <a:lnTo>
                      <a:pt x="2519" y="1121"/>
                    </a:lnTo>
                    <a:lnTo>
                      <a:pt x="2539" y="1147"/>
                    </a:lnTo>
                    <a:lnTo>
                      <a:pt x="2559" y="1170"/>
                    </a:lnTo>
                    <a:lnTo>
                      <a:pt x="2582" y="1194"/>
                    </a:lnTo>
                    <a:lnTo>
                      <a:pt x="2604" y="1215"/>
                    </a:lnTo>
                    <a:lnTo>
                      <a:pt x="2628" y="1237"/>
                    </a:lnTo>
                    <a:lnTo>
                      <a:pt x="2654" y="1257"/>
                    </a:lnTo>
                    <a:lnTo>
                      <a:pt x="2678" y="1276"/>
                    </a:lnTo>
                    <a:lnTo>
                      <a:pt x="2705" y="1294"/>
                    </a:lnTo>
                    <a:lnTo>
                      <a:pt x="2733" y="1311"/>
                    </a:lnTo>
                    <a:lnTo>
                      <a:pt x="2760" y="1326"/>
                    </a:lnTo>
                    <a:lnTo>
                      <a:pt x="2789" y="1341"/>
                    </a:lnTo>
                    <a:lnTo>
                      <a:pt x="2819" y="1355"/>
                    </a:lnTo>
                    <a:lnTo>
                      <a:pt x="2848" y="1367"/>
                    </a:lnTo>
                    <a:lnTo>
                      <a:pt x="2878" y="1378"/>
                    </a:lnTo>
                    <a:lnTo>
                      <a:pt x="2908" y="1387"/>
                    </a:lnTo>
                    <a:lnTo>
                      <a:pt x="2940" y="1396"/>
                    </a:lnTo>
                    <a:lnTo>
                      <a:pt x="2971" y="1403"/>
                    </a:lnTo>
                    <a:lnTo>
                      <a:pt x="3002" y="1408"/>
                    </a:lnTo>
                    <a:lnTo>
                      <a:pt x="3033" y="1413"/>
                    </a:lnTo>
                    <a:lnTo>
                      <a:pt x="3064" y="1415"/>
                    </a:lnTo>
                    <a:lnTo>
                      <a:pt x="3096" y="1417"/>
                    </a:lnTo>
                    <a:lnTo>
                      <a:pt x="3127" y="1415"/>
                    </a:lnTo>
                    <a:lnTo>
                      <a:pt x="3159" y="1413"/>
                    </a:lnTo>
                    <a:lnTo>
                      <a:pt x="3190" y="1408"/>
                    </a:lnTo>
                    <a:lnTo>
                      <a:pt x="3221" y="1403"/>
                    </a:lnTo>
                    <a:lnTo>
                      <a:pt x="3253" y="1396"/>
                    </a:lnTo>
                    <a:lnTo>
                      <a:pt x="3283" y="1387"/>
                    </a:lnTo>
                    <a:lnTo>
                      <a:pt x="3313" y="1378"/>
                    </a:lnTo>
                    <a:lnTo>
                      <a:pt x="3344" y="1367"/>
                    </a:lnTo>
                    <a:lnTo>
                      <a:pt x="3374" y="1355"/>
                    </a:lnTo>
                    <a:lnTo>
                      <a:pt x="3403" y="1341"/>
                    </a:lnTo>
                    <a:lnTo>
                      <a:pt x="3431" y="1326"/>
                    </a:lnTo>
                    <a:lnTo>
                      <a:pt x="3459" y="1311"/>
                    </a:lnTo>
                    <a:lnTo>
                      <a:pt x="3486" y="1294"/>
                    </a:lnTo>
                    <a:lnTo>
                      <a:pt x="3513" y="1276"/>
                    </a:lnTo>
                    <a:lnTo>
                      <a:pt x="3539" y="1257"/>
                    </a:lnTo>
                    <a:lnTo>
                      <a:pt x="3564" y="1237"/>
                    </a:lnTo>
                    <a:lnTo>
                      <a:pt x="3587" y="1215"/>
                    </a:lnTo>
                    <a:lnTo>
                      <a:pt x="3611" y="1194"/>
                    </a:lnTo>
                    <a:lnTo>
                      <a:pt x="3632" y="1170"/>
                    </a:lnTo>
                    <a:lnTo>
                      <a:pt x="3653" y="1147"/>
                    </a:lnTo>
                    <a:lnTo>
                      <a:pt x="3672" y="1121"/>
                    </a:lnTo>
                    <a:lnTo>
                      <a:pt x="3690" y="1096"/>
                    </a:lnTo>
                    <a:lnTo>
                      <a:pt x="3707" y="1070"/>
                    </a:lnTo>
                    <a:lnTo>
                      <a:pt x="3723" y="1041"/>
                    </a:lnTo>
                    <a:lnTo>
                      <a:pt x="3738" y="1013"/>
                    </a:lnTo>
                    <a:lnTo>
                      <a:pt x="3750" y="984"/>
                    </a:lnTo>
                    <a:lnTo>
                      <a:pt x="3761" y="955"/>
                    </a:lnTo>
                    <a:lnTo>
                      <a:pt x="3770" y="925"/>
                    </a:lnTo>
                    <a:lnTo>
                      <a:pt x="3778" y="893"/>
                    </a:lnTo>
                    <a:lnTo>
                      <a:pt x="3784" y="862"/>
                    </a:lnTo>
                    <a:lnTo>
                      <a:pt x="3787" y="829"/>
                    </a:lnTo>
                    <a:lnTo>
                      <a:pt x="3789" y="797"/>
                    </a:lnTo>
                    <a:lnTo>
                      <a:pt x="3788" y="771"/>
                    </a:lnTo>
                    <a:lnTo>
                      <a:pt x="3785" y="745"/>
                    </a:lnTo>
                    <a:lnTo>
                      <a:pt x="3779" y="722"/>
                    </a:lnTo>
                    <a:lnTo>
                      <a:pt x="3772" y="698"/>
                    </a:lnTo>
                    <a:lnTo>
                      <a:pt x="3764" y="675"/>
                    </a:lnTo>
                    <a:lnTo>
                      <a:pt x="3755" y="652"/>
                    </a:lnTo>
                    <a:lnTo>
                      <a:pt x="3745" y="631"/>
                    </a:lnTo>
                    <a:lnTo>
                      <a:pt x="3734" y="609"/>
                    </a:lnTo>
                    <a:lnTo>
                      <a:pt x="3723" y="588"/>
                    </a:lnTo>
                    <a:lnTo>
                      <a:pt x="3709" y="569"/>
                    </a:lnTo>
                    <a:lnTo>
                      <a:pt x="3696" y="549"/>
                    </a:lnTo>
                    <a:lnTo>
                      <a:pt x="3683" y="530"/>
                    </a:lnTo>
                    <a:lnTo>
                      <a:pt x="3653" y="492"/>
                    </a:lnTo>
                    <a:lnTo>
                      <a:pt x="3623" y="455"/>
                    </a:lnTo>
                    <a:lnTo>
                      <a:pt x="3594" y="419"/>
                    </a:lnTo>
                    <a:lnTo>
                      <a:pt x="3566" y="384"/>
                    </a:lnTo>
                    <a:lnTo>
                      <a:pt x="3552" y="366"/>
                    </a:lnTo>
                    <a:lnTo>
                      <a:pt x="3539" y="348"/>
                    </a:lnTo>
                    <a:lnTo>
                      <a:pt x="3527" y="330"/>
                    </a:lnTo>
                    <a:lnTo>
                      <a:pt x="3515" y="312"/>
                    </a:lnTo>
                    <a:lnTo>
                      <a:pt x="3505" y="294"/>
                    </a:lnTo>
                    <a:lnTo>
                      <a:pt x="3496" y="275"/>
                    </a:lnTo>
                    <a:lnTo>
                      <a:pt x="3487" y="257"/>
                    </a:lnTo>
                    <a:lnTo>
                      <a:pt x="3481" y="238"/>
                    </a:lnTo>
                    <a:lnTo>
                      <a:pt x="3476" y="219"/>
                    </a:lnTo>
                    <a:lnTo>
                      <a:pt x="3472" y="199"/>
                    </a:lnTo>
                    <a:lnTo>
                      <a:pt x="3471" y="179"/>
                    </a:lnTo>
                    <a:lnTo>
                      <a:pt x="3469" y="158"/>
                    </a:lnTo>
                    <a:lnTo>
                      <a:pt x="3472" y="147"/>
                    </a:lnTo>
                    <a:lnTo>
                      <a:pt x="3473" y="136"/>
                    </a:lnTo>
                    <a:lnTo>
                      <a:pt x="3476" y="125"/>
                    </a:lnTo>
                    <a:lnTo>
                      <a:pt x="3479" y="115"/>
                    </a:lnTo>
                    <a:lnTo>
                      <a:pt x="3486" y="93"/>
                    </a:lnTo>
                    <a:lnTo>
                      <a:pt x="3496" y="73"/>
                    </a:lnTo>
                    <a:lnTo>
                      <a:pt x="3508" y="54"/>
                    </a:lnTo>
                    <a:lnTo>
                      <a:pt x="3520" y="35"/>
                    </a:lnTo>
                    <a:lnTo>
                      <a:pt x="3533" y="17"/>
                    </a:lnTo>
                    <a:lnTo>
                      <a:pt x="3547" y="0"/>
                    </a:lnTo>
                    <a:lnTo>
                      <a:pt x="4772" y="0"/>
                    </a:lnTo>
                    <a:lnTo>
                      <a:pt x="4761" y="170"/>
                    </a:lnTo>
                    <a:lnTo>
                      <a:pt x="4742" y="336"/>
                    </a:lnTo>
                    <a:lnTo>
                      <a:pt x="4715" y="501"/>
                    </a:lnTo>
                    <a:lnTo>
                      <a:pt x="4681" y="662"/>
                    </a:lnTo>
                    <a:lnTo>
                      <a:pt x="4640" y="822"/>
                    </a:lnTo>
                    <a:lnTo>
                      <a:pt x="4590" y="978"/>
                    </a:lnTo>
                    <a:lnTo>
                      <a:pt x="4534" y="1130"/>
                    </a:lnTo>
                    <a:lnTo>
                      <a:pt x="4471" y="1279"/>
                    </a:lnTo>
                    <a:lnTo>
                      <a:pt x="4402" y="1425"/>
                    </a:lnTo>
                    <a:lnTo>
                      <a:pt x="4327" y="1568"/>
                    </a:lnTo>
                    <a:lnTo>
                      <a:pt x="4245" y="1706"/>
                    </a:lnTo>
                    <a:lnTo>
                      <a:pt x="4156" y="1839"/>
                    </a:lnTo>
                    <a:lnTo>
                      <a:pt x="4062" y="1969"/>
                    </a:lnTo>
                    <a:lnTo>
                      <a:pt x="3962" y="2094"/>
                    </a:lnTo>
                    <a:lnTo>
                      <a:pt x="3858" y="2215"/>
                    </a:lnTo>
                    <a:lnTo>
                      <a:pt x="3747" y="2331"/>
                    </a:lnTo>
                    <a:lnTo>
                      <a:pt x="3631" y="2441"/>
                    </a:lnTo>
                    <a:lnTo>
                      <a:pt x="3511" y="2546"/>
                    </a:lnTo>
                    <a:lnTo>
                      <a:pt x="3385" y="2646"/>
                    </a:lnTo>
                    <a:lnTo>
                      <a:pt x="3256" y="2739"/>
                    </a:lnTo>
                    <a:lnTo>
                      <a:pt x="3122" y="2828"/>
                    </a:lnTo>
                    <a:lnTo>
                      <a:pt x="2984" y="2910"/>
                    </a:lnTo>
                    <a:lnTo>
                      <a:pt x="2842" y="2986"/>
                    </a:lnTo>
                    <a:lnTo>
                      <a:pt x="2696" y="3055"/>
                    </a:lnTo>
                    <a:lnTo>
                      <a:pt x="2546" y="3118"/>
                    </a:lnTo>
                    <a:lnTo>
                      <a:pt x="2393" y="3173"/>
                    </a:lnTo>
                    <a:lnTo>
                      <a:pt x="2237" y="3223"/>
                    </a:lnTo>
                    <a:lnTo>
                      <a:pt x="2079" y="3264"/>
                    </a:lnTo>
                    <a:lnTo>
                      <a:pt x="1917" y="3299"/>
                    </a:lnTo>
                    <a:lnTo>
                      <a:pt x="1753" y="3326"/>
                    </a:lnTo>
                    <a:lnTo>
                      <a:pt x="1586" y="3345"/>
                    </a:lnTo>
                    <a:lnTo>
                      <a:pt x="1416" y="3356"/>
                    </a:lnTo>
                    <a:lnTo>
                      <a:pt x="1416" y="2005"/>
                    </a:lnTo>
                    <a:lnTo>
                      <a:pt x="1391" y="1981"/>
                    </a:lnTo>
                    <a:lnTo>
                      <a:pt x="1366" y="1957"/>
                    </a:lnTo>
                    <a:lnTo>
                      <a:pt x="1341" y="1935"/>
                    </a:lnTo>
                    <a:lnTo>
                      <a:pt x="1315" y="1912"/>
                    </a:lnTo>
                    <a:lnTo>
                      <a:pt x="1289" y="1892"/>
                    </a:lnTo>
                    <a:lnTo>
                      <a:pt x="1264" y="1872"/>
                    </a:lnTo>
                    <a:lnTo>
                      <a:pt x="1237" y="1854"/>
                    </a:lnTo>
                    <a:lnTo>
                      <a:pt x="1210" y="1836"/>
                    </a:lnTo>
                    <a:lnTo>
                      <a:pt x="1182" y="1820"/>
                    </a:lnTo>
                    <a:lnTo>
                      <a:pt x="1152" y="1807"/>
                    </a:lnTo>
                    <a:lnTo>
                      <a:pt x="1123" y="1794"/>
                    </a:lnTo>
                    <a:lnTo>
                      <a:pt x="1092" y="1783"/>
                    </a:lnTo>
                    <a:lnTo>
                      <a:pt x="1060" y="1774"/>
                    </a:lnTo>
                    <a:lnTo>
                      <a:pt x="1027" y="1767"/>
                    </a:lnTo>
                    <a:lnTo>
                      <a:pt x="1010" y="1765"/>
                    </a:lnTo>
                    <a:lnTo>
                      <a:pt x="992" y="1763"/>
                    </a:lnTo>
                    <a:lnTo>
                      <a:pt x="974" y="1762"/>
                    </a:lnTo>
                    <a:lnTo>
                      <a:pt x="956" y="1761"/>
                    </a:lnTo>
                    <a:close/>
                    <a:moveTo>
                      <a:pt x="4772" y="0"/>
                    </a:moveTo>
                    <a:lnTo>
                      <a:pt x="4775" y="0"/>
                    </a:lnTo>
                    <a:lnTo>
                      <a:pt x="4775" y="7"/>
                    </a:lnTo>
                    <a:lnTo>
                      <a:pt x="4772" y="0"/>
                    </a:lnTo>
                    <a:close/>
                    <a:moveTo>
                      <a:pt x="1439" y="3360"/>
                    </a:moveTo>
                    <a:lnTo>
                      <a:pt x="1416" y="3360"/>
                    </a:lnTo>
                    <a:lnTo>
                      <a:pt x="1416" y="3356"/>
                    </a:lnTo>
                    <a:lnTo>
                      <a:pt x="1439" y="3360"/>
                    </a:lnTo>
                    <a:close/>
                  </a:path>
                </a:pathLst>
              </a:custGeom>
              <a:solidFill>
                <a:srgbClr val="00A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7" name="Freeform 36"/>
              <p:cNvSpPr>
                <a:spLocks noEditPoints="1"/>
              </p:cNvSpPr>
              <p:nvPr/>
            </p:nvSpPr>
            <p:spPr bwMode="auto">
              <a:xfrm>
                <a:off x="2677" y="2159"/>
                <a:ext cx="823" cy="621"/>
              </a:xfrm>
              <a:custGeom>
                <a:avLst/>
                <a:gdLst>
                  <a:gd name="T0" fmla="*/ 0 w 4938"/>
                  <a:gd name="T1" fmla="*/ 0 h 3724"/>
                  <a:gd name="T2" fmla="*/ 0 w 4938"/>
                  <a:gd name="T3" fmla="*/ 0 h 3724"/>
                  <a:gd name="T4" fmla="*/ 0 w 4938"/>
                  <a:gd name="T5" fmla="*/ 0 h 3724"/>
                  <a:gd name="T6" fmla="*/ 0 w 4938"/>
                  <a:gd name="T7" fmla="*/ 0 h 3724"/>
                  <a:gd name="T8" fmla="*/ 0 w 4938"/>
                  <a:gd name="T9" fmla="*/ 0 h 3724"/>
                  <a:gd name="T10" fmla="*/ 0 w 4938"/>
                  <a:gd name="T11" fmla="*/ 0 h 3724"/>
                  <a:gd name="T12" fmla="*/ 0 w 4938"/>
                  <a:gd name="T13" fmla="*/ 0 h 3724"/>
                  <a:gd name="T14" fmla="*/ 0 w 4938"/>
                  <a:gd name="T15" fmla="*/ 0 h 3724"/>
                  <a:gd name="T16" fmla="*/ 0 w 4938"/>
                  <a:gd name="T17" fmla="*/ 0 h 3724"/>
                  <a:gd name="T18" fmla="*/ 0 w 4938"/>
                  <a:gd name="T19" fmla="*/ 0 h 3724"/>
                  <a:gd name="T20" fmla="*/ 0 w 4938"/>
                  <a:gd name="T21" fmla="*/ 0 h 3724"/>
                  <a:gd name="T22" fmla="*/ 0 w 4938"/>
                  <a:gd name="T23" fmla="*/ 0 h 3724"/>
                  <a:gd name="T24" fmla="*/ 0 w 4938"/>
                  <a:gd name="T25" fmla="*/ 0 h 3724"/>
                  <a:gd name="T26" fmla="*/ 0 w 4938"/>
                  <a:gd name="T27" fmla="*/ 0 h 3724"/>
                  <a:gd name="T28" fmla="*/ 0 w 4938"/>
                  <a:gd name="T29" fmla="*/ 0 h 3724"/>
                  <a:gd name="T30" fmla="*/ 0 w 4938"/>
                  <a:gd name="T31" fmla="*/ 0 h 3724"/>
                  <a:gd name="T32" fmla="*/ 0 w 4938"/>
                  <a:gd name="T33" fmla="*/ 0 h 3724"/>
                  <a:gd name="T34" fmla="*/ 0 w 4938"/>
                  <a:gd name="T35" fmla="*/ 0 h 3724"/>
                  <a:gd name="T36" fmla="*/ 0 w 4938"/>
                  <a:gd name="T37" fmla="*/ 0 h 3724"/>
                  <a:gd name="T38" fmla="*/ 0 w 4938"/>
                  <a:gd name="T39" fmla="*/ 0 h 3724"/>
                  <a:gd name="T40" fmla="*/ 0 w 4938"/>
                  <a:gd name="T41" fmla="*/ 0 h 3724"/>
                  <a:gd name="T42" fmla="*/ 0 w 4938"/>
                  <a:gd name="T43" fmla="*/ 0 h 3724"/>
                  <a:gd name="T44" fmla="*/ 0 w 4938"/>
                  <a:gd name="T45" fmla="*/ 0 h 3724"/>
                  <a:gd name="T46" fmla="*/ 0 w 4938"/>
                  <a:gd name="T47" fmla="*/ 0 h 3724"/>
                  <a:gd name="T48" fmla="*/ 0 w 4938"/>
                  <a:gd name="T49" fmla="*/ 0 h 3724"/>
                  <a:gd name="T50" fmla="*/ 0 w 4938"/>
                  <a:gd name="T51" fmla="*/ 0 h 3724"/>
                  <a:gd name="T52" fmla="*/ 0 w 4938"/>
                  <a:gd name="T53" fmla="*/ 0 h 3724"/>
                  <a:gd name="T54" fmla="*/ 0 w 4938"/>
                  <a:gd name="T55" fmla="*/ 0 h 3724"/>
                  <a:gd name="T56" fmla="*/ 0 w 4938"/>
                  <a:gd name="T57" fmla="*/ 0 h 3724"/>
                  <a:gd name="T58" fmla="*/ 0 w 4938"/>
                  <a:gd name="T59" fmla="*/ 0 h 3724"/>
                  <a:gd name="T60" fmla="*/ 0 w 4938"/>
                  <a:gd name="T61" fmla="*/ 0 h 3724"/>
                  <a:gd name="T62" fmla="*/ 0 w 4938"/>
                  <a:gd name="T63" fmla="*/ 0 h 3724"/>
                  <a:gd name="T64" fmla="*/ 0 w 4938"/>
                  <a:gd name="T65" fmla="*/ 0 h 3724"/>
                  <a:gd name="T66" fmla="*/ 0 w 4938"/>
                  <a:gd name="T67" fmla="*/ 0 h 3724"/>
                  <a:gd name="T68" fmla="*/ 0 w 4938"/>
                  <a:gd name="T69" fmla="*/ 0 h 3724"/>
                  <a:gd name="T70" fmla="*/ 0 w 4938"/>
                  <a:gd name="T71" fmla="*/ 0 h 3724"/>
                  <a:gd name="T72" fmla="*/ 0 w 4938"/>
                  <a:gd name="T73" fmla="*/ 0 h 3724"/>
                  <a:gd name="T74" fmla="*/ 0 w 4938"/>
                  <a:gd name="T75" fmla="*/ 0 h 3724"/>
                  <a:gd name="T76" fmla="*/ 0 w 4938"/>
                  <a:gd name="T77" fmla="*/ 0 h 3724"/>
                  <a:gd name="T78" fmla="*/ 0 w 4938"/>
                  <a:gd name="T79" fmla="*/ 0 h 3724"/>
                  <a:gd name="T80" fmla="*/ 0 w 4938"/>
                  <a:gd name="T81" fmla="*/ 0 h 3724"/>
                  <a:gd name="T82" fmla="*/ 0 w 4938"/>
                  <a:gd name="T83" fmla="*/ 0 h 3724"/>
                  <a:gd name="T84" fmla="*/ 0 w 4938"/>
                  <a:gd name="T85" fmla="*/ 0 h 3724"/>
                  <a:gd name="T86" fmla="*/ 0 w 4938"/>
                  <a:gd name="T87" fmla="*/ 0 h 3724"/>
                  <a:gd name="T88" fmla="*/ 0 w 4938"/>
                  <a:gd name="T89" fmla="*/ 0 h 3724"/>
                  <a:gd name="T90" fmla="*/ 0 w 4938"/>
                  <a:gd name="T91" fmla="*/ 0 h 3724"/>
                  <a:gd name="T92" fmla="*/ 0 w 4938"/>
                  <a:gd name="T93" fmla="*/ 0 h 3724"/>
                  <a:gd name="T94" fmla="*/ 0 w 4938"/>
                  <a:gd name="T95" fmla="*/ 0 h 3724"/>
                  <a:gd name="T96" fmla="*/ 0 w 4938"/>
                  <a:gd name="T97" fmla="*/ 0 h 3724"/>
                  <a:gd name="T98" fmla="*/ 0 w 4938"/>
                  <a:gd name="T99" fmla="*/ 0 h 3724"/>
                  <a:gd name="T100" fmla="*/ 0 w 4938"/>
                  <a:gd name="T101" fmla="*/ 0 h 3724"/>
                  <a:gd name="T102" fmla="*/ 0 w 4938"/>
                  <a:gd name="T103" fmla="*/ 0 h 3724"/>
                  <a:gd name="T104" fmla="*/ 0 w 4938"/>
                  <a:gd name="T105" fmla="*/ 0 h 3724"/>
                  <a:gd name="T106" fmla="*/ 0 w 4938"/>
                  <a:gd name="T107" fmla="*/ 0 h 3724"/>
                  <a:gd name="T108" fmla="*/ 0 w 4938"/>
                  <a:gd name="T109" fmla="*/ 0 h 37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38"/>
                  <a:gd name="T166" fmla="*/ 0 h 3724"/>
                  <a:gd name="T167" fmla="*/ 4938 w 4938"/>
                  <a:gd name="T168" fmla="*/ 3724 h 37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38" h="3724">
                    <a:moveTo>
                      <a:pt x="2718" y="73"/>
                    </a:moveTo>
                    <a:lnTo>
                      <a:pt x="2726" y="73"/>
                    </a:lnTo>
                    <a:lnTo>
                      <a:pt x="2745" y="94"/>
                    </a:lnTo>
                    <a:lnTo>
                      <a:pt x="2764" y="113"/>
                    </a:lnTo>
                    <a:lnTo>
                      <a:pt x="2781" y="133"/>
                    </a:lnTo>
                    <a:lnTo>
                      <a:pt x="2796" y="153"/>
                    </a:lnTo>
                    <a:lnTo>
                      <a:pt x="2810" y="172"/>
                    </a:lnTo>
                    <a:lnTo>
                      <a:pt x="2823" y="192"/>
                    </a:lnTo>
                    <a:lnTo>
                      <a:pt x="2836" y="211"/>
                    </a:lnTo>
                    <a:lnTo>
                      <a:pt x="2846" y="232"/>
                    </a:lnTo>
                    <a:lnTo>
                      <a:pt x="2856" y="251"/>
                    </a:lnTo>
                    <a:lnTo>
                      <a:pt x="2864" y="271"/>
                    </a:lnTo>
                    <a:lnTo>
                      <a:pt x="2870" y="290"/>
                    </a:lnTo>
                    <a:lnTo>
                      <a:pt x="2876" y="310"/>
                    </a:lnTo>
                    <a:lnTo>
                      <a:pt x="2880" y="329"/>
                    </a:lnTo>
                    <a:lnTo>
                      <a:pt x="2884" y="348"/>
                    </a:lnTo>
                    <a:lnTo>
                      <a:pt x="2885" y="368"/>
                    </a:lnTo>
                    <a:lnTo>
                      <a:pt x="2886" y="387"/>
                    </a:lnTo>
                    <a:lnTo>
                      <a:pt x="2885" y="407"/>
                    </a:lnTo>
                    <a:lnTo>
                      <a:pt x="2884" y="427"/>
                    </a:lnTo>
                    <a:lnTo>
                      <a:pt x="2880" y="446"/>
                    </a:lnTo>
                    <a:lnTo>
                      <a:pt x="2876" y="465"/>
                    </a:lnTo>
                    <a:lnTo>
                      <a:pt x="2870" y="485"/>
                    </a:lnTo>
                    <a:lnTo>
                      <a:pt x="2864" y="504"/>
                    </a:lnTo>
                    <a:lnTo>
                      <a:pt x="2856" y="524"/>
                    </a:lnTo>
                    <a:lnTo>
                      <a:pt x="2846" y="543"/>
                    </a:lnTo>
                    <a:lnTo>
                      <a:pt x="2836" y="563"/>
                    </a:lnTo>
                    <a:lnTo>
                      <a:pt x="2823" y="583"/>
                    </a:lnTo>
                    <a:lnTo>
                      <a:pt x="2810" y="603"/>
                    </a:lnTo>
                    <a:lnTo>
                      <a:pt x="2796" y="622"/>
                    </a:lnTo>
                    <a:lnTo>
                      <a:pt x="2781" y="642"/>
                    </a:lnTo>
                    <a:lnTo>
                      <a:pt x="2764" y="661"/>
                    </a:lnTo>
                    <a:lnTo>
                      <a:pt x="2745" y="681"/>
                    </a:lnTo>
                    <a:lnTo>
                      <a:pt x="2726" y="702"/>
                    </a:lnTo>
                    <a:lnTo>
                      <a:pt x="2708" y="721"/>
                    </a:lnTo>
                    <a:lnTo>
                      <a:pt x="2691" y="739"/>
                    </a:lnTo>
                    <a:lnTo>
                      <a:pt x="2675" y="758"/>
                    </a:lnTo>
                    <a:lnTo>
                      <a:pt x="2659" y="776"/>
                    </a:lnTo>
                    <a:lnTo>
                      <a:pt x="2646" y="795"/>
                    </a:lnTo>
                    <a:lnTo>
                      <a:pt x="2634" y="813"/>
                    </a:lnTo>
                    <a:lnTo>
                      <a:pt x="2622" y="831"/>
                    </a:lnTo>
                    <a:lnTo>
                      <a:pt x="2611" y="850"/>
                    </a:lnTo>
                    <a:lnTo>
                      <a:pt x="2602" y="868"/>
                    </a:lnTo>
                    <a:lnTo>
                      <a:pt x="2593" y="886"/>
                    </a:lnTo>
                    <a:lnTo>
                      <a:pt x="2586" y="905"/>
                    </a:lnTo>
                    <a:lnTo>
                      <a:pt x="2580" y="923"/>
                    </a:lnTo>
                    <a:lnTo>
                      <a:pt x="2575" y="941"/>
                    </a:lnTo>
                    <a:lnTo>
                      <a:pt x="2571" y="959"/>
                    </a:lnTo>
                    <a:lnTo>
                      <a:pt x="2569" y="977"/>
                    </a:lnTo>
                    <a:lnTo>
                      <a:pt x="2566" y="996"/>
                    </a:lnTo>
                    <a:lnTo>
                      <a:pt x="2566" y="1014"/>
                    </a:lnTo>
                    <a:lnTo>
                      <a:pt x="2566" y="1032"/>
                    </a:lnTo>
                    <a:lnTo>
                      <a:pt x="2567" y="1049"/>
                    </a:lnTo>
                    <a:lnTo>
                      <a:pt x="2571" y="1067"/>
                    </a:lnTo>
                    <a:lnTo>
                      <a:pt x="2574" y="1086"/>
                    </a:lnTo>
                    <a:lnTo>
                      <a:pt x="2579" y="1104"/>
                    </a:lnTo>
                    <a:lnTo>
                      <a:pt x="2584" y="1122"/>
                    </a:lnTo>
                    <a:lnTo>
                      <a:pt x="2592" y="1140"/>
                    </a:lnTo>
                    <a:lnTo>
                      <a:pt x="2600" y="1159"/>
                    </a:lnTo>
                    <a:lnTo>
                      <a:pt x="2609" y="1177"/>
                    </a:lnTo>
                    <a:lnTo>
                      <a:pt x="2619" y="1195"/>
                    </a:lnTo>
                    <a:lnTo>
                      <a:pt x="2630" y="1214"/>
                    </a:lnTo>
                    <a:lnTo>
                      <a:pt x="2643" y="1232"/>
                    </a:lnTo>
                    <a:lnTo>
                      <a:pt x="2656" y="1251"/>
                    </a:lnTo>
                    <a:lnTo>
                      <a:pt x="2671" y="1269"/>
                    </a:lnTo>
                    <a:lnTo>
                      <a:pt x="2686" y="1287"/>
                    </a:lnTo>
                    <a:lnTo>
                      <a:pt x="2670" y="1273"/>
                    </a:lnTo>
                    <a:lnTo>
                      <a:pt x="2653" y="1257"/>
                    </a:lnTo>
                    <a:lnTo>
                      <a:pt x="2634" y="1237"/>
                    </a:lnTo>
                    <a:lnTo>
                      <a:pt x="2616" y="1218"/>
                    </a:lnTo>
                    <a:lnTo>
                      <a:pt x="2599" y="1198"/>
                    </a:lnTo>
                    <a:lnTo>
                      <a:pt x="2583" y="1177"/>
                    </a:lnTo>
                    <a:lnTo>
                      <a:pt x="2569" y="1158"/>
                    </a:lnTo>
                    <a:lnTo>
                      <a:pt x="2555" y="1138"/>
                    </a:lnTo>
                    <a:lnTo>
                      <a:pt x="2544" y="1119"/>
                    </a:lnTo>
                    <a:lnTo>
                      <a:pt x="2533" y="1099"/>
                    </a:lnTo>
                    <a:lnTo>
                      <a:pt x="2524" y="1080"/>
                    </a:lnTo>
                    <a:lnTo>
                      <a:pt x="2516" y="1060"/>
                    </a:lnTo>
                    <a:lnTo>
                      <a:pt x="2508" y="1040"/>
                    </a:lnTo>
                    <a:lnTo>
                      <a:pt x="2502" y="1020"/>
                    </a:lnTo>
                    <a:lnTo>
                      <a:pt x="2499" y="1001"/>
                    </a:lnTo>
                    <a:lnTo>
                      <a:pt x="2496" y="982"/>
                    </a:lnTo>
                    <a:lnTo>
                      <a:pt x="2493" y="962"/>
                    </a:lnTo>
                    <a:lnTo>
                      <a:pt x="2493" y="943"/>
                    </a:lnTo>
                    <a:lnTo>
                      <a:pt x="2493" y="924"/>
                    </a:lnTo>
                    <a:lnTo>
                      <a:pt x="2496" y="904"/>
                    </a:lnTo>
                    <a:lnTo>
                      <a:pt x="2499" y="885"/>
                    </a:lnTo>
                    <a:lnTo>
                      <a:pt x="2502" y="865"/>
                    </a:lnTo>
                    <a:lnTo>
                      <a:pt x="2508" y="845"/>
                    </a:lnTo>
                    <a:lnTo>
                      <a:pt x="2516" y="826"/>
                    </a:lnTo>
                    <a:lnTo>
                      <a:pt x="2524" y="806"/>
                    </a:lnTo>
                    <a:lnTo>
                      <a:pt x="2533" y="787"/>
                    </a:lnTo>
                    <a:lnTo>
                      <a:pt x="2544" y="767"/>
                    </a:lnTo>
                    <a:lnTo>
                      <a:pt x="2555" y="748"/>
                    </a:lnTo>
                    <a:lnTo>
                      <a:pt x="2569" y="727"/>
                    </a:lnTo>
                    <a:lnTo>
                      <a:pt x="2583" y="708"/>
                    </a:lnTo>
                    <a:lnTo>
                      <a:pt x="2599" y="688"/>
                    </a:lnTo>
                    <a:lnTo>
                      <a:pt x="2616" y="668"/>
                    </a:lnTo>
                    <a:lnTo>
                      <a:pt x="2634" y="649"/>
                    </a:lnTo>
                    <a:lnTo>
                      <a:pt x="2653" y="629"/>
                    </a:lnTo>
                    <a:lnTo>
                      <a:pt x="2670" y="611"/>
                    </a:lnTo>
                    <a:lnTo>
                      <a:pt x="2686" y="593"/>
                    </a:lnTo>
                    <a:lnTo>
                      <a:pt x="2702" y="576"/>
                    </a:lnTo>
                    <a:lnTo>
                      <a:pt x="2716" y="558"/>
                    </a:lnTo>
                    <a:lnTo>
                      <a:pt x="2729" y="541"/>
                    </a:lnTo>
                    <a:lnTo>
                      <a:pt x="2741" y="523"/>
                    </a:lnTo>
                    <a:lnTo>
                      <a:pt x="2753" y="505"/>
                    </a:lnTo>
                    <a:lnTo>
                      <a:pt x="2763" y="488"/>
                    </a:lnTo>
                    <a:lnTo>
                      <a:pt x="2773" y="471"/>
                    </a:lnTo>
                    <a:lnTo>
                      <a:pt x="2781" y="454"/>
                    </a:lnTo>
                    <a:lnTo>
                      <a:pt x="2788" y="437"/>
                    </a:lnTo>
                    <a:lnTo>
                      <a:pt x="2795" y="419"/>
                    </a:lnTo>
                    <a:lnTo>
                      <a:pt x="2800" y="402"/>
                    </a:lnTo>
                    <a:lnTo>
                      <a:pt x="2804" y="384"/>
                    </a:lnTo>
                    <a:lnTo>
                      <a:pt x="2809" y="367"/>
                    </a:lnTo>
                    <a:lnTo>
                      <a:pt x="2811" y="350"/>
                    </a:lnTo>
                    <a:lnTo>
                      <a:pt x="2812" y="333"/>
                    </a:lnTo>
                    <a:lnTo>
                      <a:pt x="2813" y="316"/>
                    </a:lnTo>
                    <a:lnTo>
                      <a:pt x="2812" y="299"/>
                    </a:lnTo>
                    <a:lnTo>
                      <a:pt x="2811" y="281"/>
                    </a:lnTo>
                    <a:lnTo>
                      <a:pt x="2809" y="264"/>
                    </a:lnTo>
                    <a:lnTo>
                      <a:pt x="2805" y="247"/>
                    </a:lnTo>
                    <a:lnTo>
                      <a:pt x="2801" y="229"/>
                    </a:lnTo>
                    <a:lnTo>
                      <a:pt x="2795" y="212"/>
                    </a:lnTo>
                    <a:lnTo>
                      <a:pt x="2790" y="194"/>
                    </a:lnTo>
                    <a:lnTo>
                      <a:pt x="2782" y="178"/>
                    </a:lnTo>
                    <a:lnTo>
                      <a:pt x="2774" y="160"/>
                    </a:lnTo>
                    <a:lnTo>
                      <a:pt x="2765" y="143"/>
                    </a:lnTo>
                    <a:lnTo>
                      <a:pt x="2755" y="126"/>
                    </a:lnTo>
                    <a:lnTo>
                      <a:pt x="2744" y="108"/>
                    </a:lnTo>
                    <a:lnTo>
                      <a:pt x="2731" y="90"/>
                    </a:lnTo>
                    <a:lnTo>
                      <a:pt x="2718" y="73"/>
                    </a:lnTo>
                    <a:close/>
                    <a:moveTo>
                      <a:pt x="1287" y="3724"/>
                    </a:moveTo>
                    <a:lnTo>
                      <a:pt x="1214" y="3648"/>
                    </a:lnTo>
                    <a:lnTo>
                      <a:pt x="1402" y="3642"/>
                    </a:lnTo>
                    <a:lnTo>
                      <a:pt x="1587" y="3629"/>
                    </a:lnTo>
                    <a:lnTo>
                      <a:pt x="1770" y="3605"/>
                    </a:lnTo>
                    <a:lnTo>
                      <a:pt x="1948" y="3574"/>
                    </a:lnTo>
                    <a:lnTo>
                      <a:pt x="2125" y="3532"/>
                    </a:lnTo>
                    <a:lnTo>
                      <a:pt x="2298" y="3483"/>
                    </a:lnTo>
                    <a:lnTo>
                      <a:pt x="2468" y="3426"/>
                    </a:lnTo>
                    <a:lnTo>
                      <a:pt x="2632" y="3361"/>
                    </a:lnTo>
                    <a:lnTo>
                      <a:pt x="2794" y="3287"/>
                    </a:lnTo>
                    <a:lnTo>
                      <a:pt x="2951" y="3206"/>
                    </a:lnTo>
                    <a:lnTo>
                      <a:pt x="3105" y="3118"/>
                    </a:lnTo>
                    <a:lnTo>
                      <a:pt x="3253" y="3023"/>
                    </a:lnTo>
                    <a:lnTo>
                      <a:pt x="3395" y="2922"/>
                    </a:lnTo>
                    <a:lnTo>
                      <a:pt x="3533" y="2813"/>
                    </a:lnTo>
                    <a:lnTo>
                      <a:pt x="3666" y="2699"/>
                    </a:lnTo>
                    <a:lnTo>
                      <a:pt x="3793" y="2578"/>
                    </a:lnTo>
                    <a:lnTo>
                      <a:pt x="3914" y="2451"/>
                    </a:lnTo>
                    <a:lnTo>
                      <a:pt x="4029" y="2318"/>
                    </a:lnTo>
                    <a:lnTo>
                      <a:pt x="4137" y="2180"/>
                    </a:lnTo>
                    <a:lnTo>
                      <a:pt x="4239" y="2037"/>
                    </a:lnTo>
                    <a:lnTo>
                      <a:pt x="4335" y="1890"/>
                    </a:lnTo>
                    <a:lnTo>
                      <a:pt x="4423" y="1736"/>
                    </a:lnTo>
                    <a:lnTo>
                      <a:pt x="4504" y="1579"/>
                    </a:lnTo>
                    <a:lnTo>
                      <a:pt x="4577" y="1417"/>
                    </a:lnTo>
                    <a:lnTo>
                      <a:pt x="4643" y="1253"/>
                    </a:lnTo>
                    <a:lnTo>
                      <a:pt x="4700" y="1083"/>
                    </a:lnTo>
                    <a:lnTo>
                      <a:pt x="4750" y="910"/>
                    </a:lnTo>
                    <a:lnTo>
                      <a:pt x="4791" y="734"/>
                    </a:lnTo>
                    <a:lnTo>
                      <a:pt x="4823" y="555"/>
                    </a:lnTo>
                    <a:lnTo>
                      <a:pt x="4846" y="373"/>
                    </a:lnTo>
                    <a:lnTo>
                      <a:pt x="4861" y="188"/>
                    </a:lnTo>
                    <a:lnTo>
                      <a:pt x="4865" y="0"/>
                    </a:lnTo>
                    <a:lnTo>
                      <a:pt x="4938" y="73"/>
                    </a:lnTo>
                    <a:lnTo>
                      <a:pt x="4934" y="261"/>
                    </a:lnTo>
                    <a:lnTo>
                      <a:pt x="4920" y="446"/>
                    </a:lnTo>
                    <a:lnTo>
                      <a:pt x="4897" y="628"/>
                    </a:lnTo>
                    <a:lnTo>
                      <a:pt x="4864" y="807"/>
                    </a:lnTo>
                    <a:lnTo>
                      <a:pt x="4824" y="983"/>
                    </a:lnTo>
                    <a:lnTo>
                      <a:pt x="4774" y="1157"/>
                    </a:lnTo>
                    <a:lnTo>
                      <a:pt x="4716" y="1327"/>
                    </a:lnTo>
                    <a:lnTo>
                      <a:pt x="4651" y="1492"/>
                    </a:lnTo>
                    <a:lnTo>
                      <a:pt x="4578" y="1653"/>
                    </a:lnTo>
                    <a:lnTo>
                      <a:pt x="4497" y="1811"/>
                    </a:lnTo>
                    <a:lnTo>
                      <a:pt x="4409" y="1964"/>
                    </a:lnTo>
                    <a:lnTo>
                      <a:pt x="4313" y="2112"/>
                    </a:lnTo>
                    <a:lnTo>
                      <a:pt x="4211" y="2256"/>
                    </a:lnTo>
                    <a:lnTo>
                      <a:pt x="4103" y="2394"/>
                    </a:lnTo>
                    <a:lnTo>
                      <a:pt x="3988" y="2526"/>
                    </a:lnTo>
                    <a:lnTo>
                      <a:pt x="3867" y="2653"/>
                    </a:lnTo>
                    <a:lnTo>
                      <a:pt x="3740" y="2774"/>
                    </a:lnTo>
                    <a:lnTo>
                      <a:pt x="3607" y="2888"/>
                    </a:lnTo>
                    <a:lnTo>
                      <a:pt x="3469" y="2997"/>
                    </a:lnTo>
                    <a:lnTo>
                      <a:pt x="3327" y="3099"/>
                    </a:lnTo>
                    <a:lnTo>
                      <a:pt x="3179" y="3195"/>
                    </a:lnTo>
                    <a:lnTo>
                      <a:pt x="3025" y="3282"/>
                    </a:lnTo>
                    <a:lnTo>
                      <a:pt x="2868" y="3363"/>
                    </a:lnTo>
                    <a:lnTo>
                      <a:pt x="2707" y="3436"/>
                    </a:lnTo>
                    <a:lnTo>
                      <a:pt x="2540" y="3502"/>
                    </a:lnTo>
                    <a:lnTo>
                      <a:pt x="2371" y="3559"/>
                    </a:lnTo>
                    <a:lnTo>
                      <a:pt x="2198" y="3609"/>
                    </a:lnTo>
                    <a:lnTo>
                      <a:pt x="2022" y="3650"/>
                    </a:lnTo>
                    <a:lnTo>
                      <a:pt x="1843" y="3682"/>
                    </a:lnTo>
                    <a:lnTo>
                      <a:pt x="1660" y="3705"/>
                    </a:lnTo>
                    <a:lnTo>
                      <a:pt x="1475" y="3720"/>
                    </a:lnTo>
                    <a:lnTo>
                      <a:pt x="1287" y="3724"/>
                    </a:lnTo>
                    <a:close/>
                    <a:moveTo>
                      <a:pt x="1214" y="2221"/>
                    </a:moveTo>
                    <a:lnTo>
                      <a:pt x="1197" y="2207"/>
                    </a:lnTo>
                    <a:lnTo>
                      <a:pt x="1179" y="2196"/>
                    </a:lnTo>
                    <a:lnTo>
                      <a:pt x="1163" y="2185"/>
                    </a:lnTo>
                    <a:lnTo>
                      <a:pt x="1145" y="2174"/>
                    </a:lnTo>
                    <a:lnTo>
                      <a:pt x="1128" y="2165"/>
                    </a:lnTo>
                    <a:lnTo>
                      <a:pt x="1110" y="2157"/>
                    </a:lnTo>
                    <a:lnTo>
                      <a:pt x="1093" y="2149"/>
                    </a:lnTo>
                    <a:lnTo>
                      <a:pt x="1075" y="2143"/>
                    </a:lnTo>
                    <a:lnTo>
                      <a:pt x="1058" y="2138"/>
                    </a:lnTo>
                    <a:lnTo>
                      <a:pt x="1041" y="2133"/>
                    </a:lnTo>
                    <a:lnTo>
                      <a:pt x="1024" y="2130"/>
                    </a:lnTo>
                    <a:lnTo>
                      <a:pt x="1007" y="2128"/>
                    </a:lnTo>
                    <a:lnTo>
                      <a:pt x="990" y="2127"/>
                    </a:lnTo>
                    <a:lnTo>
                      <a:pt x="972" y="2125"/>
                    </a:lnTo>
                    <a:lnTo>
                      <a:pt x="955" y="2127"/>
                    </a:lnTo>
                    <a:lnTo>
                      <a:pt x="937" y="2128"/>
                    </a:lnTo>
                    <a:lnTo>
                      <a:pt x="920" y="2131"/>
                    </a:lnTo>
                    <a:lnTo>
                      <a:pt x="903" y="2134"/>
                    </a:lnTo>
                    <a:lnTo>
                      <a:pt x="886" y="2139"/>
                    </a:lnTo>
                    <a:lnTo>
                      <a:pt x="869" y="2145"/>
                    </a:lnTo>
                    <a:lnTo>
                      <a:pt x="852" y="2150"/>
                    </a:lnTo>
                    <a:lnTo>
                      <a:pt x="834" y="2158"/>
                    </a:lnTo>
                    <a:lnTo>
                      <a:pt x="817" y="2166"/>
                    </a:lnTo>
                    <a:lnTo>
                      <a:pt x="799" y="2176"/>
                    </a:lnTo>
                    <a:lnTo>
                      <a:pt x="782" y="2186"/>
                    </a:lnTo>
                    <a:lnTo>
                      <a:pt x="764" y="2197"/>
                    </a:lnTo>
                    <a:lnTo>
                      <a:pt x="748" y="2210"/>
                    </a:lnTo>
                    <a:lnTo>
                      <a:pt x="730" y="2223"/>
                    </a:lnTo>
                    <a:lnTo>
                      <a:pt x="712" y="2238"/>
                    </a:lnTo>
                    <a:lnTo>
                      <a:pt x="695" y="2252"/>
                    </a:lnTo>
                    <a:lnTo>
                      <a:pt x="677" y="2269"/>
                    </a:lnTo>
                    <a:lnTo>
                      <a:pt x="659" y="2286"/>
                    </a:lnTo>
                    <a:lnTo>
                      <a:pt x="639" y="2305"/>
                    </a:lnTo>
                    <a:lnTo>
                      <a:pt x="620" y="2323"/>
                    </a:lnTo>
                    <a:lnTo>
                      <a:pt x="599" y="2340"/>
                    </a:lnTo>
                    <a:lnTo>
                      <a:pt x="579" y="2355"/>
                    </a:lnTo>
                    <a:lnTo>
                      <a:pt x="560" y="2370"/>
                    </a:lnTo>
                    <a:lnTo>
                      <a:pt x="540" y="2384"/>
                    </a:lnTo>
                    <a:lnTo>
                      <a:pt x="521" y="2395"/>
                    </a:lnTo>
                    <a:lnTo>
                      <a:pt x="501" y="2406"/>
                    </a:lnTo>
                    <a:lnTo>
                      <a:pt x="482" y="2415"/>
                    </a:lnTo>
                    <a:lnTo>
                      <a:pt x="461" y="2424"/>
                    </a:lnTo>
                    <a:lnTo>
                      <a:pt x="442" y="2431"/>
                    </a:lnTo>
                    <a:lnTo>
                      <a:pt x="423" y="2436"/>
                    </a:lnTo>
                    <a:lnTo>
                      <a:pt x="403" y="2441"/>
                    </a:lnTo>
                    <a:lnTo>
                      <a:pt x="384" y="2443"/>
                    </a:lnTo>
                    <a:lnTo>
                      <a:pt x="365" y="2445"/>
                    </a:lnTo>
                    <a:lnTo>
                      <a:pt x="345" y="2446"/>
                    </a:lnTo>
                    <a:lnTo>
                      <a:pt x="326" y="2445"/>
                    </a:lnTo>
                    <a:lnTo>
                      <a:pt x="305" y="2443"/>
                    </a:lnTo>
                    <a:lnTo>
                      <a:pt x="286" y="2441"/>
                    </a:lnTo>
                    <a:lnTo>
                      <a:pt x="267" y="2436"/>
                    </a:lnTo>
                    <a:lnTo>
                      <a:pt x="247" y="2431"/>
                    </a:lnTo>
                    <a:lnTo>
                      <a:pt x="228" y="2424"/>
                    </a:lnTo>
                    <a:lnTo>
                      <a:pt x="209" y="2415"/>
                    </a:lnTo>
                    <a:lnTo>
                      <a:pt x="189" y="2406"/>
                    </a:lnTo>
                    <a:lnTo>
                      <a:pt x="170" y="2395"/>
                    </a:lnTo>
                    <a:lnTo>
                      <a:pt x="149" y="2384"/>
                    </a:lnTo>
                    <a:lnTo>
                      <a:pt x="130" y="2370"/>
                    </a:lnTo>
                    <a:lnTo>
                      <a:pt x="110" y="2355"/>
                    </a:lnTo>
                    <a:lnTo>
                      <a:pt x="90" y="2340"/>
                    </a:lnTo>
                    <a:lnTo>
                      <a:pt x="71" y="2323"/>
                    </a:lnTo>
                    <a:lnTo>
                      <a:pt x="51" y="2305"/>
                    </a:lnTo>
                    <a:lnTo>
                      <a:pt x="31" y="2286"/>
                    </a:lnTo>
                    <a:lnTo>
                      <a:pt x="15" y="2269"/>
                    </a:lnTo>
                    <a:lnTo>
                      <a:pt x="0" y="2252"/>
                    </a:lnTo>
                    <a:lnTo>
                      <a:pt x="18" y="2268"/>
                    </a:lnTo>
                    <a:lnTo>
                      <a:pt x="37" y="2283"/>
                    </a:lnTo>
                    <a:lnTo>
                      <a:pt x="55" y="2296"/>
                    </a:lnTo>
                    <a:lnTo>
                      <a:pt x="74" y="2308"/>
                    </a:lnTo>
                    <a:lnTo>
                      <a:pt x="92" y="2320"/>
                    </a:lnTo>
                    <a:lnTo>
                      <a:pt x="110" y="2330"/>
                    </a:lnTo>
                    <a:lnTo>
                      <a:pt x="128" y="2339"/>
                    </a:lnTo>
                    <a:lnTo>
                      <a:pt x="147" y="2348"/>
                    </a:lnTo>
                    <a:lnTo>
                      <a:pt x="165" y="2354"/>
                    </a:lnTo>
                    <a:lnTo>
                      <a:pt x="183" y="2360"/>
                    </a:lnTo>
                    <a:lnTo>
                      <a:pt x="201" y="2364"/>
                    </a:lnTo>
                    <a:lnTo>
                      <a:pt x="220" y="2369"/>
                    </a:lnTo>
                    <a:lnTo>
                      <a:pt x="238" y="2371"/>
                    </a:lnTo>
                    <a:lnTo>
                      <a:pt x="256" y="2372"/>
                    </a:lnTo>
                    <a:lnTo>
                      <a:pt x="274" y="2373"/>
                    </a:lnTo>
                    <a:lnTo>
                      <a:pt x="292" y="2372"/>
                    </a:lnTo>
                    <a:lnTo>
                      <a:pt x="311" y="2370"/>
                    </a:lnTo>
                    <a:lnTo>
                      <a:pt x="329" y="2368"/>
                    </a:lnTo>
                    <a:lnTo>
                      <a:pt x="347" y="2363"/>
                    </a:lnTo>
                    <a:lnTo>
                      <a:pt x="365" y="2359"/>
                    </a:lnTo>
                    <a:lnTo>
                      <a:pt x="384" y="2352"/>
                    </a:lnTo>
                    <a:lnTo>
                      <a:pt x="402" y="2345"/>
                    </a:lnTo>
                    <a:lnTo>
                      <a:pt x="420" y="2336"/>
                    </a:lnTo>
                    <a:lnTo>
                      <a:pt x="438" y="2327"/>
                    </a:lnTo>
                    <a:lnTo>
                      <a:pt x="457" y="2317"/>
                    </a:lnTo>
                    <a:lnTo>
                      <a:pt x="475" y="2305"/>
                    </a:lnTo>
                    <a:lnTo>
                      <a:pt x="494" y="2293"/>
                    </a:lnTo>
                    <a:lnTo>
                      <a:pt x="512" y="2279"/>
                    </a:lnTo>
                    <a:lnTo>
                      <a:pt x="530" y="2263"/>
                    </a:lnTo>
                    <a:lnTo>
                      <a:pt x="549" y="2248"/>
                    </a:lnTo>
                    <a:lnTo>
                      <a:pt x="568" y="2231"/>
                    </a:lnTo>
                    <a:lnTo>
                      <a:pt x="586" y="2213"/>
                    </a:lnTo>
                    <a:lnTo>
                      <a:pt x="606" y="2194"/>
                    </a:lnTo>
                    <a:lnTo>
                      <a:pt x="626" y="2176"/>
                    </a:lnTo>
                    <a:lnTo>
                      <a:pt x="645" y="2158"/>
                    </a:lnTo>
                    <a:lnTo>
                      <a:pt x="666" y="2143"/>
                    </a:lnTo>
                    <a:lnTo>
                      <a:pt x="686" y="2129"/>
                    </a:lnTo>
                    <a:lnTo>
                      <a:pt x="705" y="2115"/>
                    </a:lnTo>
                    <a:lnTo>
                      <a:pt x="725" y="2103"/>
                    </a:lnTo>
                    <a:lnTo>
                      <a:pt x="744" y="2093"/>
                    </a:lnTo>
                    <a:lnTo>
                      <a:pt x="764" y="2084"/>
                    </a:lnTo>
                    <a:lnTo>
                      <a:pt x="783" y="2075"/>
                    </a:lnTo>
                    <a:lnTo>
                      <a:pt x="802" y="2068"/>
                    </a:lnTo>
                    <a:lnTo>
                      <a:pt x="823" y="2063"/>
                    </a:lnTo>
                    <a:lnTo>
                      <a:pt x="842" y="2058"/>
                    </a:lnTo>
                    <a:lnTo>
                      <a:pt x="862" y="2056"/>
                    </a:lnTo>
                    <a:lnTo>
                      <a:pt x="881" y="2054"/>
                    </a:lnTo>
                    <a:lnTo>
                      <a:pt x="900" y="2053"/>
                    </a:lnTo>
                    <a:lnTo>
                      <a:pt x="920" y="2054"/>
                    </a:lnTo>
                    <a:lnTo>
                      <a:pt x="939" y="2056"/>
                    </a:lnTo>
                    <a:lnTo>
                      <a:pt x="958" y="2058"/>
                    </a:lnTo>
                    <a:lnTo>
                      <a:pt x="979" y="2063"/>
                    </a:lnTo>
                    <a:lnTo>
                      <a:pt x="998" y="2068"/>
                    </a:lnTo>
                    <a:lnTo>
                      <a:pt x="1017" y="2075"/>
                    </a:lnTo>
                    <a:lnTo>
                      <a:pt x="1037" y="2084"/>
                    </a:lnTo>
                    <a:lnTo>
                      <a:pt x="1056" y="2093"/>
                    </a:lnTo>
                    <a:lnTo>
                      <a:pt x="1076" y="2103"/>
                    </a:lnTo>
                    <a:lnTo>
                      <a:pt x="1095" y="2115"/>
                    </a:lnTo>
                    <a:lnTo>
                      <a:pt x="1116" y="2129"/>
                    </a:lnTo>
                    <a:lnTo>
                      <a:pt x="1135" y="2143"/>
                    </a:lnTo>
                    <a:lnTo>
                      <a:pt x="1155" y="2158"/>
                    </a:lnTo>
                    <a:lnTo>
                      <a:pt x="1175" y="2176"/>
                    </a:lnTo>
                    <a:lnTo>
                      <a:pt x="1194" y="2194"/>
                    </a:lnTo>
                    <a:lnTo>
                      <a:pt x="1214" y="2213"/>
                    </a:lnTo>
                    <a:lnTo>
                      <a:pt x="1214" y="2221"/>
                    </a:lnTo>
                    <a:close/>
                  </a:path>
                </a:pathLst>
              </a:custGeom>
              <a:solidFill>
                <a:srgbClr val="00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8" name="Freeform 37"/>
              <p:cNvSpPr>
                <a:spLocks noEditPoints="1"/>
              </p:cNvSpPr>
              <p:nvPr/>
            </p:nvSpPr>
            <p:spPr bwMode="auto">
              <a:xfrm>
                <a:off x="2903" y="1575"/>
                <a:ext cx="560" cy="796"/>
              </a:xfrm>
              <a:custGeom>
                <a:avLst/>
                <a:gdLst>
                  <a:gd name="T0" fmla="*/ 0 w 3359"/>
                  <a:gd name="T1" fmla="*/ 0 h 4775"/>
                  <a:gd name="T2" fmla="*/ 0 w 3359"/>
                  <a:gd name="T3" fmla="*/ 0 h 4775"/>
                  <a:gd name="T4" fmla="*/ 0 w 3359"/>
                  <a:gd name="T5" fmla="*/ 0 h 4775"/>
                  <a:gd name="T6" fmla="*/ 0 w 3359"/>
                  <a:gd name="T7" fmla="*/ 0 h 4775"/>
                  <a:gd name="T8" fmla="*/ 0 w 3359"/>
                  <a:gd name="T9" fmla="*/ 0 h 4775"/>
                  <a:gd name="T10" fmla="*/ 0 w 3359"/>
                  <a:gd name="T11" fmla="*/ 0 h 4775"/>
                  <a:gd name="T12" fmla="*/ 0 w 3359"/>
                  <a:gd name="T13" fmla="*/ 0 h 4775"/>
                  <a:gd name="T14" fmla="*/ 0 w 3359"/>
                  <a:gd name="T15" fmla="*/ 0 h 4775"/>
                  <a:gd name="T16" fmla="*/ 0 w 3359"/>
                  <a:gd name="T17" fmla="*/ 0 h 4775"/>
                  <a:gd name="T18" fmla="*/ 0 w 3359"/>
                  <a:gd name="T19" fmla="*/ 0 h 4775"/>
                  <a:gd name="T20" fmla="*/ 0 w 3359"/>
                  <a:gd name="T21" fmla="*/ 0 h 4775"/>
                  <a:gd name="T22" fmla="*/ 0 w 3359"/>
                  <a:gd name="T23" fmla="*/ 0 h 4775"/>
                  <a:gd name="T24" fmla="*/ 0 w 3359"/>
                  <a:gd name="T25" fmla="*/ 0 h 4775"/>
                  <a:gd name="T26" fmla="*/ 0 w 3359"/>
                  <a:gd name="T27" fmla="*/ 0 h 4775"/>
                  <a:gd name="T28" fmla="*/ 0 w 3359"/>
                  <a:gd name="T29" fmla="*/ 0 h 4775"/>
                  <a:gd name="T30" fmla="*/ 0 w 3359"/>
                  <a:gd name="T31" fmla="*/ 0 h 4775"/>
                  <a:gd name="T32" fmla="*/ 0 w 3359"/>
                  <a:gd name="T33" fmla="*/ 0 h 4775"/>
                  <a:gd name="T34" fmla="*/ 0 w 3359"/>
                  <a:gd name="T35" fmla="*/ 0 h 4775"/>
                  <a:gd name="T36" fmla="*/ 0 w 3359"/>
                  <a:gd name="T37" fmla="*/ 0 h 4775"/>
                  <a:gd name="T38" fmla="*/ 0 w 3359"/>
                  <a:gd name="T39" fmla="*/ 0 h 4775"/>
                  <a:gd name="T40" fmla="*/ 0 w 3359"/>
                  <a:gd name="T41" fmla="*/ 0 h 4775"/>
                  <a:gd name="T42" fmla="*/ 0 w 3359"/>
                  <a:gd name="T43" fmla="*/ 0 h 4775"/>
                  <a:gd name="T44" fmla="*/ 0 w 3359"/>
                  <a:gd name="T45" fmla="*/ 0 h 4775"/>
                  <a:gd name="T46" fmla="*/ 0 w 3359"/>
                  <a:gd name="T47" fmla="*/ 0 h 4775"/>
                  <a:gd name="T48" fmla="*/ 0 w 3359"/>
                  <a:gd name="T49" fmla="*/ 0 h 4775"/>
                  <a:gd name="T50" fmla="*/ 0 w 3359"/>
                  <a:gd name="T51" fmla="*/ 0 h 4775"/>
                  <a:gd name="T52" fmla="*/ 0 w 3359"/>
                  <a:gd name="T53" fmla="*/ 0 h 4775"/>
                  <a:gd name="T54" fmla="*/ 0 w 3359"/>
                  <a:gd name="T55" fmla="*/ 0 h 4775"/>
                  <a:gd name="T56" fmla="*/ 0 w 3359"/>
                  <a:gd name="T57" fmla="*/ 0 h 4775"/>
                  <a:gd name="T58" fmla="*/ 0 w 3359"/>
                  <a:gd name="T59" fmla="*/ 0 h 4775"/>
                  <a:gd name="T60" fmla="*/ 0 w 3359"/>
                  <a:gd name="T61" fmla="*/ 0 h 4775"/>
                  <a:gd name="T62" fmla="*/ 0 w 3359"/>
                  <a:gd name="T63" fmla="*/ 0 h 4775"/>
                  <a:gd name="T64" fmla="*/ 0 w 3359"/>
                  <a:gd name="T65" fmla="*/ 0 h 4775"/>
                  <a:gd name="T66" fmla="*/ 0 w 3359"/>
                  <a:gd name="T67" fmla="*/ 0 h 4775"/>
                  <a:gd name="T68" fmla="*/ 0 w 3359"/>
                  <a:gd name="T69" fmla="*/ 0 h 4775"/>
                  <a:gd name="T70" fmla="*/ 0 w 3359"/>
                  <a:gd name="T71" fmla="*/ 0 h 4775"/>
                  <a:gd name="T72" fmla="*/ 0 w 3359"/>
                  <a:gd name="T73" fmla="*/ 0 h 4775"/>
                  <a:gd name="T74" fmla="*/ 0 w 3359"/>
                  <a:gd name="T75" fmla="*/ 0 h 4775"/>
                  <a:gd name="T76" fmla="*/ 0 w 3359"/>
                  <a:gd name="T77" fmla="*/ 0 h 4775"/>
                  <a:gd name="T78" fmla="*/ 0 w 3359"/>
                  <a:gd name="T79" fmla="*/ 0 h 4775"/>
                  <a:gd name="T80" fmla="*/ 0 w 3359"/>
                  <a:gd name="T81" fmla="*/ 0 h 4775"/>
                  <a:gd name="T82" fmla="*/ 0 w 3359"/>
                  <a:gd name="T83" fmla="*/ 0 h 4775"/>
                  <a:gd name="T84" fmla="*/ 0 w 3359"/>
                  <a:gd name="T85" fmla="*/ 0 h 4775"/>
                  <a:gd name="T86" fmla="*/ 0 w 3359"/>
                  <a:gd name="T87" fmla="*/ 0 h 4775"/>
                  <a:gd name="T88" fmla="*/ 0 w 3359"/>
                  <a:gd name="T89" fmla="*/ 0 h 4775"/>
                  <a:gd name="T90" fmla="*/ 0 w 3359"/>
                  <a:gd name="T91" fmla="*/ 0 h 4775"/>
                  <a:gd name="T92" fmla="*/ 0 w 3359"/>
                  <a:gd name="T93" fmla="*/ 0 h 4775"/>
                  <a:gd name="T94" fmla="*/ 0 w 3359"/>
                  <a:gd name="T95" fmla="*/ 0 h 4775"/>
                  <a:gd name="T96" fmla="*/ 0 w 3359"/>
                  <a:gd name="T97" fmla="*/ 0 h 4775"/>
                  <a:gd name="T98" fmla="*/ 0 w 3359"/>
                  <a:gd name="T99" fmla="*/ 0 h 4775"/>
                  <a:gd name="T100" fmla="*/ 0 w 3359"/>
                  <a:gd name="T101" fmla="*/ 0 h 4775"/>
                  <a:gd name="T102" fmla="*/ 0 w 3359"/>
                  <a:gd name="T103" fmla="*/ 0 h 4775"/>
                  <a:gd name="T104" fmla="*/ 0 w 3359"/>
                  <a:gd name="T105" fmla="*/ 0 h 4775"/>
                  <a:gd name="T106" fmla="*/ 0 w 3359"/>
                  <a:gd name="T107" fmla="*/ 0 h 4775"/>
                  <a:gd name="T108" fmla="*/ 0 w 3359"/>
                  <a:gd name="T109" fmla="*/ 0 h 4775"/>
                  <a:gd name="T110" fmla="*/ 0 w 3359"/>
                  <a:gd name="T111" fmla="*/ 0 h 4775"/>
                  <a:gd name="T112" fmla="*/ 0 w 3359"/>
                  <a:gd name="T113" fmla="*/ 0 h 47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59"/>
                  <a:gd name="T172" fmla="*/ 0 h 4775"/>
                  <a:gd name="T173" fmla="*/ 3359 w 3359"/>
                  <a:gd name="T174" fmla="*/ 4775 h 477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59" h="4775">
                    <a:moveTo>
                      <a:pt x="1762" y="3820"/>
                    </a:moveTo>
                    <a:lnTo>
                      <a:pt x="1763" y="3845"/>
                    </a:lnTo>
                    <a:lnTo>
                      <a:pt x="1766" y="3871"/>
                    </a:lnTo>
                    <a:lnTo>
                      <a:pt x="1771" y="3896"/>
                    </a:lnTo>
                    <a:lnTo>
                      <a:pt x="1777" y="3919"/>
                    </a:lnTo>
                    <a:lnTo>
                      <a:pt x="1785" y="3942"/>
                    </a:lnTo>
                    <a:lnTo>
                      <a:pt x="1793" y="3964"/>
                    </a:lnTo>
                    <a:lnTo>
                      <a:pt x="1803" y="3986"/>
                    </a:lnTo>
                    <a:lnTo>
                      <a:pt x="1814" y="4006"/>
                    </a:lnTo>
                    <a:lnTo>
                      <a:pt x="1826" y="4026"/>
                    </a:lnTo>
                    <a:lnTo>
                      <a:pt x="1838" y="4046"/>
                    </a:lnTo>
                    <a:lnTo>
                      <a:pt x="1851" y="4065"/>
                    </a:lnTo>
                    <a:lnTo>
                      <a:pt x="1865" y="4084"/>
                    </a:lnTo>
                    <a:lnTo>
                      <a:pt x="1893" y="4120"/>
                    </a:lnTo>
                    <a:lnTo>
                      <a:pt x="1922" y="4156"/>
                    </a:lnTo>
                    <a:lnTo>
                      <a:pt x="1951" y="4191"/>
                    </a:lnTo>
                    <a:lnTo>
                      <a:pt x="1979" y="4225"/>
                    </a:lnTo>
                    <a:lnTo>
                      <a:pt x="1993" y="4243"/>
                    </a:lnTo>
                    <a:lnTo>
                      <a:pt x="2005" y="4259"/>
                    </a:lnTo>
                    <a:lnTo>
                      <a:pt x="2017" y="4277"/>
                    </a:lnTo>
                    <a:lnTo>
                      <a:pt x="2030" y="4294"/>
                    </a:lnTo>
                    <a:lnTo>
                      <a:pt x="2040" y="4312"/>
                    </a:lnTo>
                    <a:lnTo>
                      <a:pt x="2050" y="4330"/>
                    </a:lnTo>
                    <a:lnTo>
                      <a:pt x="2058" y="4349"/>
                    </a:lnTo>
                    <a:lnTo>
                      <a:pt x="2066" y="4368"/>
                    </a:lnTo>
                    <a:lnTo>
                      <a:pt x="2071" y="4387"/>
                    </a:lnTo>
                    <a:lnTo>
                      <a:pt x="2077" y="4406"/>
                    </a:lnTo>
                    <a:lnTo>
                      <a:pt x="2079" y="4427"/>
                    </a:lnTo>
                    <a:lnTo>
                      <a:pt x="2081" y="4448"/>
                    </a:lnTo>
                    <a:lnTo>
                      <a:pt x="2080" y="4465"/>
                    </a:lnTo>
                    <a:lnTo>
                      <a:pt x="2078" y="4483"/>
                    </a:lnTo>
                    <a:lnTo>
                      <a:pt x="2074" y="4499"/>
                    </a:lnTo>
                    <a:lnTo>
                      <a:pt x="2069" y="4515"/>
                    </a:lnTo>
                    <a:lnTo>
                      <a:pt x="2063" y="4532"/>
                    </a:lnTo>
                    <a:lnTo>
                      <a:pt x="2057" y="4548"/>
                    </a:lnTo>
                    <a:lnTo>
                      <a:pt x="2049" y="4562"/>
                    </a:lnTo>
                    <a:lnTo>
                      <a:pt x="2040" y="4577"/>
                    </a:lnTo>
                    <a:lnTo>
                      <a:pt x="2030" y="4591"/>
                    </a:lnTo>
                    <a:lnTo>
                      <a:pt x="2020" y="4606"/>
                    </a:lnTo>
                    <a:lnTo>
                      <a:pt x="2009" y="4620"/>
                    </a:lnTo>
                    <a:lnTo>
                      <a:pt x="1996" y="4633"/>
                    </a:lnTo>
                    <a:lnTo>
                      <a:pt x="1983" y="4645"/>
                    </a:lnTo>
                    <a:lnTo>
                      <a:pt x="1970" y="4658"/>
                    </a:lnTo>
                    <a:lnTo>
                      <a:pt x="1956" y="4669"/>
                    </a:lnTo>
                    <a:lnTo>
                      <a:pt x="1941" y="4680"/>
                    </a:lnTo>
                    <a:lnTo>
                      <a:pt x="1927" y="4691"/>
                    </a:lnTo>
                    <a:lnTo>
                      <a:pt x="1911" y="4701"/>
                    </a:lnTo>
                    <a:lnTo>
                      <a:pt x="1895" y="4710"/>
                    </a:lnTo>
                    <a:lnTo>
                      <a:pt x="1879" y="4719"/>
                    </a:lnTo>
                    <a:lnTo>
                      <a:pt x="1863" y="4728"/>
                    </a:lnTo>
                    <a:lnTo>
                      <a:pt x="1846" y="4736"/>
                    </a:lnTo>
                    <a:lnTo>
                      <a:pt x="1830" y="4743"/>
                    </a:lnTo>
                    <a:lnTo>
                      <a:pt x="1813" y="4750"/>
                    </a:lnTo>
                    <a:lnTo>
                      <a:pt x="1795" y="4755"/>
                    </a:lnTo>
                    <a:lnTo>
                      <a:pt x="1778" y="4760"/>
                    </a:lnTo>
                    <a:lnTo>
                      <a:pt x="1762" y="4764"/>
                    </a:lnTo>
                    <a:lnTo>
                      <a:pt x="1745" y="4769"/>
                    </a:lnTo>
                    <a:lnTo>
                      <a:pt x="1729" y="4771"/>
                    </a:lnTo>
                    <a:lnTo>
                      <a:pt x="1712" y="4773"/>
                    </a:lnTo>
                    <a:lnTo>
                      <a:pt x="1695" y="4775"/>
                    </a:lnTo>
                    <a:lnTo>
                      <a:pt x="1680" y="4775"/>
                    </a:lnTo>
                    <a:lnTo>
                      <a:pt x="1664" y="4775"/>
                    </a:lnTo>
                    <a:lnTo>
                      <a:pt x="1648" y="4773"/>
                    </a:lnTo>
                    <a:lnTo>
                      <a:pt x="1632" y="4771"/>
                    </a:lnTo>
                    <a:lnTo>
                      <a:pt x="1615" y="4769"/>
                    </a:lnTo>
                    <a:lnTo>
                      <a:pt x="1598" y="4764"/>
                    </a:lnTo>
                    <a:lnTo>
                      <a:pt x="1581" y="4760"/>
                    </a:lnTo>
                    <a:lnTo>
                      <a:pt x="1564" y="4755"/>
                    </a:lnTo>
                    <a:lnTo>
                      <a:pt x="1547" y="4750"/>
                    </a:lnTo>
                    <a:lnTo>
                      <a:pt x="1531" y="4743"/>
                    </a:lnTo>
                    <a:lnTo>
                      <a:pt x="1514" y="4736"/>
                    </a:lnTo>
                    <a:lnTo>
                      <a:pt x="1497" y="4728"/>
                    </a:lnTo>
                    <a:lnTo>
                      <a:pt x="1481" y="4719"/>
                    </a:lnTo>
                    <a:lnTo>
                      <a:pt x="1464" y="4710"/>
                    </a:lnTo>
                    <a:lnTo>
                      <a:pt x="1449" y="4701"/>
                    </a:lnTo>
                    <a:lnTo>
                      <a:pt x="1434" y="4691"/>
                    </a:lnTo>
                    <a:lnTo>
                      <a:pt x="1418" y="4680"/>
                    </a:lnTo>
                    <a:lnTo>
                      <a:pt x="1405" y="4669"/>
                    </a:lnTo>
                    <a:lnTo>
                      <a:pt x="1390" y="4658"/>
                    </a:lnTo>
                    <a:lnTo>
                      <a:pt x="1377" y="4645"/>
                    </a:lnTo>
                    <a:lnTo>
                      <a:pt x="1364" y="4633"/>
                    </a:lnTo>
                    <a:lnTo>
                      <a:pt x="1352" y="4620"/>
                    </a:lnTo>
                    <a:lnTo>
                      <a:pt x="1341" y="4606"/>
                    </a:lnTo>
                    <a:lnTo>
                      <a:pt x="1331" y="4591"/>
                    </a:lnTo>
                    <a:lnTo>
                      <a:pt x="1321" y="4577"/>
                    </a:lnTo>
                    <a:lnTo>
                      <a:pt x="1312" y="4562"/>
                    </a:lnTo>
                    <a:lnTo>
                      <a:pt x="1304" y="4548"/>
                    </a:lnTo>
                    <a:lnTo>
                      <a:pt x="1297" y="4532"/>
                    </a:lnTo>
                    <a:lnTo>
                      <a:pt x="1292" y="4515"/>
                    </a:lnTo>
                    <a:lnTo>
                      <a:pt x="1286" y="4499"/>
                    </a:lnTo>
                    <a:lnTo>
                      <a:pt x="1283" y="4483"/>
                    </a:lnTo>
                    <a:lnTo>
                      <a:pt x="1280" y="4465"/>
                    </a:lnTo>
                    <a:lnTo>
                      <a:pt x="1279" y="4448"/>
                    </a:lnTo>
                    <a:lnTo>
                      <a:pt x="1280" y="4427"/>
                    </a:lnTo>
                    <a:lnTo>
                      <a:pt x="1284" y="4406"/>
                    </a:lnTo>
                    <a:lnTo>
                      <a:pt x="1288" y="4387"/>
                    </a:lnTo>
                    <a:lnTo>
                      <a:pt x="1295" y="4367"/>
                    </a:lnTo>
                    <a:lnTo>
                      <a:pt x="1302" y="4349"/>
                    </a:lnTo>
                    <a:lnTo>
                      <a:pt x="1311" y="4330"/>
                    </a:lnTo>
                    <a:lnTo>
                      <a:pt x="1321" y="4312"/>
                    </a:lnTo>
                    <a:lnTo>
                      <a:pt x="1331" y="4294"/>
                    </a:lnTo>
                    <a:lnTo>
                      <a:pt x="1342" y="4277"/>
                    </a:lnTo>
                    <a:lnTo>
                      <a:pt x="1354" y="4259"/>
                    </a:lnTo>
                    <a:lnTo>
                      <a:pt x="1368" y="4243"/>
                    </a:lnTo>
                    <a:lnTo>
                      <a:pt x="1381" y="4225"/>
                    </a:lnTo>
                    <a:lnTo>
                      <a:pt x="1409" y="4191"/>
                    </a:lnTo>
                    <a:lnTo>
                      <a:pt x="1439" y="4156"/>
                    </a:lnTo>
                    <a:lnTo>
                      <a:pt x="1468" y="4120"/>
                    </a:lnTo>
                    <a:lnTo>
                      <a:pt x="1496" y="4084"/>
                    </a:lnTo>
                    <a:lnTo>
                      <a:pt x="1509" y="4065"/>
                    </a:lnTo>
                    <a:lnTo>
                      <a:pt x="1523" y="4046"/>
                    </a:lnTo>
                    <a:lnTo>
                      <a:pt x="1535" y="4026"/>
                    </a:lnTo>
                    <a:lnTo>
                      <a:pt x="1546" y="4006"/>
                    </a:lnTo>
                    <a:lnTo>
                      <a:pt x="1556" y="3986"/>
                    </a:lnTo>
                    <a:lnTo>
                      <a:pt x="1566" y="3964"/>
                    </a:lnTo>
                    <a:lnTo>
                      <a:pt x="1575" y="3942"/>
                    </a:lnTo>
                    <a:lnTo>
                      <a:pt x="1583" y="3919"/>
                    </a:lnTo>
                    <a:lnTo>
                      <a:pt x="1589" y="3896"/>
                    </a:lnTo>
                    <a:lnTo>
                      <a:pt x="1593" y="3871"/>
                    </a:lnTo>
                    <a:lnTo>
                      <a:pt x="1597" y="3845"/>
                    </a:lnTo>
                    <a:lnTo>
                      <a:pt x="1599" y="3820"/>
                    </a:lnTo>
                    <a:lnTo>
                      <a:pt x="1598" y="3802"/>
                    </a:lnTo>
                    <a:lnTo>
                      <a:pt x="1597" y="3784"/>
                    </a:lnTo>
                    <a:lnTo>
                      <a:pt x="1594" y="3766"/>
                    </a:lnTo>
                    <a:lnTo>
                      <a:pt x="1592" y="3749"/>
                    </a:lnTo>
                    <a:lnTo>
                      <a:pt x="1586" y="3715"/>
                    </a:lnTo>
                    <a:lnTo>
                      <a:pt x="1577" y="3684"/>
                    </a:lnTo>
                    <a:lnTo>
                      <a:pt x="1566" y="3652"/>
                    </a:lnTo>
                    <a:lnTo>
                      <a:pt x="1553" y="3623"/>
                    </a:lnTo>
                    <a:lnTo>
                      <a:pt x="1540" y="3594"/>
                    </a:lnTo>
                    <a:lnTo>
                      <a:pt x="1524" y="3566"/>
                    </a:lnTo>
                    <a:lnTo>
                      <a:pt x="1506" y="3539"/>
                    </a:lnTo>
                    <a:lnTo>
                      <a:pt x="1488" y="3512"/>
                    </a:lnTo>
                    <a:lnTo>
                      <a:pt x="1468" y="3486"/>
                    </a:lnTo>
                    <a:lnTo>
                      <a:pt x="1448" y="3461"/>
                    </a:lnTo>
                    <a:lnTo>
                      <a:pt x="1425" y="3435"/>
                    </a:lnTo>
                    <a:lnTo>
                      <a:pt x="1403" y="3410"/>
                    </a:lnTo>
                    <a:lnTo>
                      <a:pt x="1379" y="3384"/>
                    </a:lnTo>
                    <a:lnTo>
                      <a:pt x="1354" y="3360"/>
                    </a:lnTo>
                    <a:lnTo>
                      <a:pt x="0" y="3360"/>
                    </a:lnTo>
                    <a:lnTo>
                      <a:pt x="0" y="2131"/>
                    </a:lnTo>
                    <a:lnTo>
                      <a:pt x="18" y="2116"/>
                    </a:lnTo>
                    <a:lnTo>
                      <a:pt x="36" y="2103"/>
                    </a:lnTo>
                    <a:lnTo>
                      <a:pt x="55" y="2091"/>
                    </a:lnTo>
                    <a:lnTo>
                      <a:pt x="74" y="2079"/>
                    </a:lnTo>
                    <a:lnTo>
                      <a:pt x="94" y="2070"/>
                    </a:lnTo>
                    <a:lnTo>
                      <a:pt x="115" y="2062"/>
                    </a:lnTo>
                    <a:lnTo>
                      <a:pt x="126" y="2059"/>
                    </a:lnTo>
                    <a:lnTo>
                      <a:pt x="137" y="2057"/>
                    </a:lnTo>
                    <a:lnTo>
                      <a:pt x="147" y="2055"/>
                    </a:lnTo>
                    <a:lnTo>
                      <a:pt x="158" y="2054"/>
                    </a:lnTo>
                    <a:lnTo>
                      <a:pt x="180" y="2054"/>
                    </a:lnTo>
                    <a:lnTo>
                      <a:pt x="200" y="2056"/>
                    </a:lnTo>
                    <a:lnTo>
                      <a:pt x="219" y="2059"/>
                    </a:lnTo>
                    <a:lnTo>
                      <a:pt x="238" y="2065"/>
                    </a:lnTo>
                    <a:lnTo>
                      <a:pt x="257" y="2071"/>
                    </a:lnTo>
                    <a:lnTo>
                      <a:pt x="276" y="2079"/>
                    </a:lnTo>
                    <a:lnTo>
                      <a:pt x="294" y="2088"/>
                    </a:lnTo>
                    <a:lnTo>
                      <a:pt x="312" y="2100"/>
                    </a:lnTo>
                    <a:lnTo>
                      <a:pt x="330" y="2111"/>
                    </a:lnTo>
                    <a:lnTo>
                      <a:pt x="348" y="2122"/>
                    </a:lnTo>
                    <a:lnTo>
                      <a:pt x="366" y="2135"/>
                    </a:lnTo>
                    <a:lnTo>
                      <a:pt x="384" y="2149"/>
                    </a:lnTo>
                    <a:lnTo>
                      <a:pt x="420" y="2177"/>
                    </a:lnTo>
                    <a:lnTo>
                      <a:pt x="456" y="2207"/>
                    </a:lnTo>
                    <a:lnTo>
                      <a:pt x="493" y="2236"/>
                    </a:lnTo>
                    <a:lnTo>
                      <a:pt x="530" y="2266"/>
                    </a:lnTo>
                    <a:lnTo>
                      <a:pt x="549" y="2280"/>
                    </a:lnTo>
                    <a:lnTo>
                      <a:pt x="569" y="2294"/>
                    </a:lnTo>
                    <a:lnTo>
                      <a:pt x="589" y="2306"/>
                    </a:lnTo>
                    <a:lnTo>
                      <a:pt x="609" y="2318"/>
                    </a:lnTo>
                    <a:lnTo>
                      <a:pt x="631" y="2330"/>
                    </a:lnTo>
                    <a:lnTo>
                      <a:pt x="653" y="2340"/>
                    </a:lnTo>
                    <a:lnTo>
                      <a:pt x="676" y="2349"/>
                    </a:lnTo>
                    <a:lnTo>
                      <a:pt x="698" y="2356"/>
                    </a:lnTo>
                    <a:lnTo>
                      <a:pt x="722" y="2363"/>
                    </a:lnTo>
                    <a:lnTo>
                      <a:pt x="746" y="2368"/>
                    </a:lnTo>
                    <a:lnTo>
                      <a:pt x="771" y="2371"/>
                    </a:lnTo>
                    <a:lnTo>
                      <a:pt x="797" y="2373"/>
                    </a:lnTo>
                    <a:lnTo>
                      <a:pt x="830" y="2371"/>
                    </a:lnTo>
                    <a:lnTo>
                      <a:pt x="863" y="2367"/>
                    </a:lnTo>
                    <a:lnTo>
                      <a:pt x="894" y="2361"/>
                    </a:lnTo>
                    <a:lnTo>
                      <a:pt x="925" y="2353"/>
                    </a:lnTo>
                    <a:lnTo>
                      <a:pt x="956" y="2344"/>
                    </a:lnTo>
                    <a:lnTo>
                      <a:pt x="985" y="2333"/>
                    </a:lnTo>
                    <a:lnTo>
                      <a:pt x="1014" y="2321"/>
                    </a:lnTo>
                    <a:lnTo>
                      <a:pt x="1042" y="2307"/>
                    </a:lnTo>
                    <a:lnTo>
                      <a:pt x="1069" y="2291"/>
                    </a:lnTo>
                    <a:lnTo>
                      <a:pt x="1096" y="2275"/>
                    </a:lnTo>
                    <a:lnTo>
                      <a:pt x="1122" y="2257"/>
                    </a:lnTo>
                    <a:lnTo>
                      <a:pt x="1147" y="2236"/>
                    </a:lnTo>
                    <a:lnTo>
                      <a:pt x="1170" y="2216"/>
                    </a:lnTo>
                    <a:lnTo>
                      <a:pt x="1194" y="2194"/>
                    </a:lnTo>
                    <a:lnTo>
                      <a:pt x="1216" y="2171"/>
                    </a:lnTo>
                    <a:lnTo>
                      <a:pt x="1237" y="2148"/>
                    </a:lnTo>
                    <a:lnTo>
                      <a:pt x="1257" y="2123"/>
                    </a:lnTo>
                    <a:lnTo>
                      <a:pt x="1276" y="2097"/>
                    </a:lnTo>
                    <a:lnTo>
                      <a:pt x="1294" y="2070"/>
                    </a:lnTo>
                    <a:lnTo>
                      <a:pt x="1311" y="2043"/>
                    </a:lnTo>
                    <a:lnTo>
                      <a:pt x="1326" y="2015"/>
                    </a:lnTo>
                    <a:lnTo>
                      <a:pt x="1341" y="1986"/>
                    </a:lnTo>
                    <a:lnTo>
                      <a:pt x="1354" y="1957"/>
                    </a:lnTo>
                    <a:lnTo>
                      <a:pt x="1367" y="1928"/>
                    </a:lnTo>
                    <a:lnTo>
                      <a:pt x="1378" y="1898"/>
                    </a:lnTo>
                    <a:lnTo>
                      <a:pt x="1388" y="1867"/>
                    </a:lnTo>
                    <a:lnTo>
                      <a:pt x="1396" y="1836"/>
                    </a:lnTo>
                    <a:lnTo>
                      <a:pt x="1403" y="1804"/>
                    </a:lnTo>
                    <a:lnTo>
                      <a:pt x="1409" y="1774"/>
                    </a:lnTo>
                    <a:lnTo>
                      <a:pt x="1413" y="1743"/>
                    </a:lnTo>
                    <a:lnTo>
                      <a:pt x="1416" y="1711"/>
                    </a:lnTo>
                    <a:lnTo>
                      <a:pt x="1417" y="1680"/>
                    </a:lnTo>
                    <a:lnTo>
                      <a:pt x="1416" y="1648"/>
                    </a:lnTo>
                    <a:lnTo>
                      <a:pt x="1413" y="1617"/>
                    </a:lnTo>
                    <a:lnTo>
                      <a:pt x="1409" y="1586"/>
                    </a:lnTo>
                    <a:lnTo>
                      <a:pt x="1403" y="1554"/>
                    </a:lnTo>
                    <a:lnTo>
                      <a:pt x="1396" y="1523"/>
                    </a:lnTo>
                    <a:lnTo>
                      <a:pt x="1388" y="1493"/>
                    </a:lnTo>
                    <a:lnTo>
                      <a:pt x="1378" y="1462"/>
                    </a:lnTo>
                    <a:lnTo>
                      <a:pt x="1367" y="1432"/>
                    </a:lnTo>
                    <a:lnTo>
                      <a:pt x="1354" y="1402"/>
                    </a:lnTo>
                    <a:lnTo>
                      <a:pt x="1341" y="1372"/>
                    </a:lnTo>
                    <a:lnTo>
                      <a:pt x="1326" y="1344"/>
                    </a:lnTo>
                    <a:lnTo>
                      <a:pt x="1311" y="1316"/>
                    </a:lnTo>
                    <a:lnTo>
                      <a:pt x="1294" y="1289"/>
                    </a:lnTo>
                    <a:lnTo>
                      <a:pt x="1276" y="1263"/>
                    </a:lnTo>
                    <a:lnTo>
                      <a:pt x="1257" y="1237"/>
                    </a:lnTo>
                    <a:lnTo>
                      <a:pt x="1237" y="1212"/>
                    </a:lnTo>
                    <a:lnTo>
                      <a:pt x="1216" y="1188"/>
                    </a:lnTo>
                    <a:lnTo>
                      <a:pt x="1194" y="1165"/>
                    </a:lnTo>
                    <a:lnTo>
                      <a:pt x="1170" y="1144"/>
                    </a:lnTo>
                    <a:lnTo>
                      <a:pt x="1147" y="1122"/>
                    </a:lnTo>
                    <a:lnTo>
                      <a:pt x="1122" y="1103"/>
                    </a:lnTo>
                    <a:lnTo>
                      <a:pt x="1096" y="1085"/>
                    </a:lnTo>
                    <a:lnTo>
                      <a:pt x="1069" y="1068"/>
                    </a:lnTo>
                    <a:lnTo>
                      <a:pt x="1042" y="1053"/>
                    </a:lnTo>
                    <a:lnTo>
                      <a:pt x="1014" y="1038"/>
                    </a:lnTo>
                    <a:lnTo>
                      <a:pt x="985" y="1026"/>
                    </a:lnTo>
                    <a:lnTo>
                      <a:pt x="956" y="1015"/>
                    </a:lnTo>
                    <a:lnTo>
                      <a:pt x="925" y="1006"/>
                    </a:lnTo>
                    <a:lnTo>
                      <a:pt x="894" y="998"/>
                    </a:lnTo>
                    <a:lnTo>
                      <a:pt x="863" y="992"/>
                    </a:lnTo>
                    <a:lnTo>
                      <a:pt x="830" y="989"/>
                    </a:lnTo>
                    <a:lnTo>
                      <a:pt x="797" y="987"/>
                    </a:lnTo>
                    <a:lnTo>
                      <a:pt x="771" y="988"/>
                    </a:lnTo>
                    <a:lnTo>
                      <a:pt x="746" y="991"/>
                    </a:lnTo>
                    <a:lnTo>
                      <a:pt x="722" y="997"/>
                    </a:lnTo>
                    <a:lnTo>
                      <a:pt x="698" y="1003"/>
                    </a:lnTo>
                    <a:lnTo>
                      <a:pt x="676" y="1011"/>
                    </a:lnTo>
                    <a:lnTo>
                      <a:pt x="653" y="1020"/>
                    </a:lnTo>
                    <a:lnTo>
                      <a:pt x="631" y="1030"/>
                    </a:lnTo>
                    <a:lnTo>
                      <a:pt x="609" y="1041"/>
                    </a:lnTo>
                    <a:lnTo>
                      <a:pt x="589" y="1053"/>
                    </a:lnTo>
                    <a:lnTo>
                      <a:pt x="569" y="1066"/>
                    </a:lnTo>
                    <a:lnTo>
                      <a:pt x="549" y="1080"/>
                    </a:lnTo>
                    <a:lnTo>
                      <a:pt x="530" y="1093"/>
                    </a:lnTo>
                    <a:lnTo>
                      <a:pt x="493" y="1122"/>
                    </a:lnTo>
                    <a:lnTo>
                      <a:pt x="456" y="1153"/>
                    </a:lnTo>
                    <a:lnTo>
                      <a:pt x="420" y="1182"/>
                    </a:lnTo>
                    <a:lnTo>
                      <a:pt x="384" y="1210"/>
                    </a:lnTo>
                    <a:lnTo>
                      <a:pt x="366" y="1224"/>
                    </a:lnTo>
                    <a:lnTo>
                      <a:pt x="348" y="1237"/>
                    </a:lnTo>
                    <a:lnTo>
                      <a:pt x="330" y="1249"/>
                    </a:lnTo>
                    <a:lnTo>
                      <a:pt x="312" y="1260"/>
                    </a:lnTo>
                    <a:lnTo>
                      <a:pt x="294" y="1270"/>
                    </a:lnTo>
                    <a:lnTo>
                      <a:pt x="276" y="1279"/>
                    </a:lnTo>
                    <a:lnTo>
                      <a:pt x="257" y="1288"/>
                    </a:lnTo>
                    <a:lnTo>
                      <a:pt x="238" y="1295"/>
                    </a:lnTo>
                    <a:lnTo>
                      <a:pt x="219" y="1300"/>
                    </a:lnTo>
                    <a:lnTo>
                      <a:pt x="200" y="1304"/>
                    </a:lnTo>
                    <a:lnTo>
                      <a:pt x="180" y="1305"/>
                    </a:lnTo>
                    <a:lnTo>
                      <a:pt x="158" y="1306"/>
                    </a:lnTo>
                    <a:lnTo>
                      <a:pt x="147" y="1304"/>
                    </a:lnTo>
                    <a:lnTo>
                      <a:pt x="136" y="1303"/>
                    </a:lnTo>
                    <a:lnTo>
                      <a:pt x="126" y="1300"/>
                    </a:lnTo>
                    <a:lnTo>
                      <a:pt x="115" y="1297"/>
                    </a:lnTo>
                    <a:lnTo>
                      <a:pt x="94" y="1289"/>
                    </a:lnTo>
                    <a:lnTo>
                      <a:pt x="74" y="1279"/>
                    </a:lnTo>
                    <a:lnTo>
                      <a:pt x="55" y="1268"/>
                    </a:lnTo>
                    <a:lnTo>
                      <a:pt x="36" y="1256"/>
                    </a:lnTo>
                    <a:lnTo>
                      <a:pt x="18" y="1242"/>
                    </a:lnTo>
                    <a:lnTo>
                      <a:pt x="0" y="1229"/>
                    </a:lnTo>
                    <a:lnTo>
                      <a:pt x="0" y="4"/>
                    </a:lnTo>
                    <a:lnTo>
                      <a:pt x="170" y="15"/>
                    </a:lnTo>
                    <a:lnTo>
                      <a:pt x="337" y="34"/>
                    </a:lnTo>
                    <a:lnTo>
                      <a:pt x="501" y="61"/>
                    </a:lnTo>
                    <a:lnTo>
                      <a:pt x="663" y="95"/>
                    </a:lnTo>
                    <a:lnTo>
                      <a:pt x="821" y="136"/>
                    </a:lnTo>
                    <a:lnTo>
                      <a:pt x="977" y="185"/>
                    </a:lnTo>
                    <a:lnTo>
                      <a:pt x="1130" y="241"/>
                    </a:lnTo>
                    <a:lnTo>
                      <a:pt x="1280" y="304"/>
                    </a:lnTo>
                    <a:lnTo>
                      <a:pt x="1426" y="374"/>
                    </a:lnTo>
                    <a:lnTo>
                      <a:pt x="1568" y="449"/>
                    </a:lnTo>
                    <a:lnTo>
                      <a:pt x="1706" y="532"/>
                    </a:lnTo>
                    <a:lnTo>
                      <a:pt x="1840" y="620"/>
                    </a:lnTo>
                    <a:lnTo>
                      <a:pt x="1969" y="714"/>
                    </a:lnTo>
                    <a:lnTo>
                      <a:pt x="2095" y="814"/>
                    </a:lnTo>
                    <a:lnTo>
                      <a:pt x="2215" y="918"/>
                    </a:lnTo>
                    <a:lnTo>
                      <a:pt x="2331" y="1029"/>
                    </a:lnTo>
                    <a:lnTo>
                      <a:pt x="2442" y="1145"/>
                    </a:lnTo>
                    <a:lnTo>
                      <a:pt x="2546" y="1265"/>
                    </a:lnTo>
                    <a:lnTo>
                      <a:pt x="2646" y="1390"/>
                    </a:lnTo>
                    <a:lnTo>
                      <a:pt x="2740" y="1519"/>
                    </a:lnTo>
                    <a:lnTo>
                      <a:pt x="2829" y="1654"/>
                    </a:lnTo>
                    <a:lnTo>
                      <a:pt x="2911" y="1792"/>
                    </a:lnTo>
                    <a:lnTo>
                      <a:pt x="2986" y="1933"/>
                    </a:lnTo>
                    <a:lnTo>
                      <a:pt x="3055" y="2079"/>
                    </a:lnTo>
                    <a:lnTo>
                      <a:pt x="3118" y="2230"/>
                    </a:lnTo>
                    <a:lnTo>
                      <a:pt x="3174" y="2382"/>
                    </a:lnTo>
                    <a:lnTo>
                      <a:pt x="3224" y="2538"/>
                    </a:lnTo>
                    <a:lnTo>
                      <a:pt x="3265" y="2696"/>
                    </a:lnTo>
                    <a:lnTo>
                      <a:pt x="3299" y="2859"/>
                    </a:lnTo>
                    <a:lnTo>
                      <a:pt x="3326" y="3023"/>
                    </a:lnTo>
                    <a:lnTo>
                      <a:pt x="3345" y="3190"/>
                    </a:lnTo>
                    <a:lnTo>
                      <a:pt x="3356" y="3360"/>
                    </a:lnTo>
                    <a:lnTo>
                      <a:pt x="2005" y="3360"/>
                    </a:lnTo>
                    <a:lnTo>
                      <a:pt x="1982" y="3384"/>
                    </a:lnTo>
                    <a:lnTo>
                      <a:pt x="1958" y="3410"/>
                    </a:lnTo>
                    <a:lnTo>
                      <a:pt x="1934" y="3435"/>
                    </a:lnTo>
                    <a:lnTo>
                      <a:pt x="1913" y="3461"/>
                    </a:lnTo>
                    <a:lnTo>
                      <a:pt x="1892" y="3486"/>
                    </a:lnTo>
                    <a:lnTo>
                      <a:pt x="1873" y="3512"/>
                    </a:lnTo>
                    <a:lnTo>
                      <a:pt x="1854" y="3539"/>
                    </a:lnTo>
                    <a:lnTo>
                      <a:pt x="1837" y="3566"/>
                    </a:lnTo>
                    <a:lnTo>
                      <a:pt x="1821" y="3594"/>
                    </a:lnTo>
                    <a:lnTo>
                      <a:pt x="1807" y="3623"/>
                    </a:lnTo>
                    <a:lnTo>
                      <a:pt x="1794" y="3652"/>
                    </a:lnTo>
                    <a:lnTo>
                      <a:pt x="1784" y="3684"/>
                    </a:lnTo>
                    <a:lnTo>
                      <a:pt x="1780" y="3699"/>
                    </a:lnTo>
                    <a:lnTo>
                      <a:pt x="1775" y="3715"/>
                    </a:lnTo>
                    <a:lnTo>
                      <a:pt x="1772" y="3732"/>
                    </a:lnTo>
                    <a:lnTo>
                      <a:pt x="1768" y="3749"/>
                    </a:lnTo>
                    <a:lnTo>
                      <a:pt x="1766" y="3766"/>
                    </a:lnTo>
                    <a:lnTo>
                      <a:pt x="1764" y="3784"/>
                    </a:lnTo>
                    <a:lnTo>
                      <a:pt x="1762" y="3802"/>
                    </a:lnTo>
                    <a:lnTo>
                      <a:pt x="1762" y="3820"/>
                    </a:lnTo>
                    <a:close/>
                    <a:moveTo>
                      <a:pt x="0" y="4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  <a:moveTo>
                      <a:pt x="3359" y="3337"/>
                    </a:moveTo>
                    <a:lnTo>
                      <a:pt x="3359" y="3360"/>
                    </a:lnTo>
                    <a:lnTo>
                      <a:pt x="3356" y="3360"/>
                    </a:lnTo>
                    <a:lnTo>
                      <a:pt x="3359" y="3337"/>
                    </a:lnTo>
                    <a:close/>
                  </a:path>
                </a:pathLst>
              </a:custGeom>
              <a:solidFill>
                <a:srgbClr val="E78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49" name="Freeform 38"/>
              <p:cNvSpPr>
                <a:spLocks noEditPoints="1"/>
              </p:cNvSpPr>
              <p:nvPr/>
            </p:nvSpPr>
            <p:spPr bwMode="auto">
              <a:xfrm>
                <a:off x="2879" y="1729"/>
                <a:ext cx="608" cy="666"/>
              </a:xfrm>
              <a:custGeom>
                <a:avLst/>
                <a:gdLst>
                  <a:gd name="T0" fmla="*/ 0 w 3651"/>
                  <a:gd name="T1" fmla="*/ 0 h 3995"/>
                  <a:gd name="T2" fmla="*/ 0 w 3651"/>
                  <a:gd name="T3" fmla="*/ 0 h 3995"/>
                  <a:gd name="T4" fmla="*/ 0 w 3651"/>
                  <a:gd name="T5" fmla="*/ 0 h 3995"/>
                  <a:gd name="T6" fmla="*/ 0 w 3651"/>
                  <a:gd name="T7" fmla="*/ 0 h 3995"/>
                  <a:gd name="T8" fmla="*/ 0 w 3651"/>
                  <a:gd name="T9" fmla="*/ 0 h 3995"/>
                  <a:gd name="T10" fmla="*/ 0 w 3651"/>
                  <a:gd name="T11" fmla="*/ 0 h 3995"/>
                  <a:gd name="T12" fmla="*/ 0 w 3651"/>
                  <a:gd name="T13" fmla="*/ 0 h 3995"/>
                  <a:gd name="T14" fmla="*/ 0 w 3651"/>
                  <a:gd name="T15" fmla="*/ 0 h 3995"/>
                  <a:gd name="T16" fmla="*/ 0 w 3651"/>
                  <a:gd name="T17" fmla="*/ 0 h 3995"/>
                  <a:gd name="T18" fmla="*/ 0 w 3651"/>
                  <a:gd name="T19" fmla="*/ 0 h 3995"/>
                  <a:gd name="T20" fmla="*/ 0 w 3651"/>
                  <a:gd name="T21" fmla="*/ 0 h 3995"/>
                  <a:gd name="T22" fmla="*/ 0 w 3651"/>
                  <a:gd name="T23" fmla="*/ 0 h 3995"/>
                  <a:gd name="T24" fmla="*/ 0 w 3651"/>
                  <a:gd name="T25" fmla="*/ 0 h 3995"/>
                  <a:gd name="T26" fmla="*/ 0 w 3651"/>
                  <a:gd name="T27" fmla="*/ 0 h 3995"/>
                  <a:gd name="T28" fmla="*/ 0 w 3651"/>
                  <a:gd name="T29" fmla="*/ 0 h 3995"/>
                  <a:gd name="T30" fmla="*/ 0 w 3651"/>
                  <a:gd name="T31" fmla="*/ 0 h 3995"/>
                  <a:gd name="T32" fmla="*/ 0 w 3651"/>
                  <a:gd name="T33" fmla="*/ 0 h 3995"/>
                  <a:gd name="T34" fmla="*/ 0 w 3651"/>
                  <a:gd name="T35" fmla="*/ 0 h 3995"/>
                  <a:gd name="T36" fmla="*/ 0 w 3651"/>
                  <a:gd name="T37" fmla="*/ 0 h 3995"/>
                  <a:gd name="T38" fmla="*/ 0 w 3651"/>
                  <a:gd name="T39" fmla="*/ 0 h 3995"/>
                  <a:gd name="T40" fmla="*/ 0 w 3651"/>
                  <a:gd name="T41" fmla="*/ 0 h 3995"/>
                  <a:gd name="T42" fmla="*/ 0 w 3651"/>
                  <a:gd name="T43" fmla="*/ 0 h 3995"/>
                  <a:gd name="T44" fmla="*/ 0 w 3651"/>
                  <a:gd name="T45" fmla="*/ 0 h 3995"/>
                  <a:gd name="T46" fmla="*/ 0 w 3651"/>
                  <a:gd name="T47" fmla="*/ 0 h 3995"/>
                  <a:gd name="T48" fmla="*/ 0 w 3651"/>
                  <a:gd name="T49" fmla="*/ 0 h 3995"/>
                  <a:gd name="T50" fmla="*/ 0 w 3651"/>
                  <a:gd name="T51" fmla="*/ 0 h 3995"/>
                  <a:gd name="T52" fmla="*/ 0 w 3651"/>
                  <a:gd name="T53" fmla="*/ 0 h 3995"/>
                  <a:gd name="T54" fmla="*/ 0 w 3651"/>
                  <a:gd name="T55" fmla="*/ 0 h 3995"/>
                  <a:gd name="T56" fmla="*/ 0 w 3651"/>
                  <a:gd name="T57" fmla="*/ 0 h 3995"/>
                  <a:gd name="T58" fmla="*/ 0 w 3651"/>
                  <a:gd name="T59" fmla="*/ 0 h 3995"/>
                  <a:gd name="T60" fmla="*/ 0 w 3651"/>
                  <a:gd name="T61" fmla="*/ 0 h 3995"/>
                  <a:gd name="T62" fmla="*/ 0 w 3651"/>
                  <a:gd name="T63" fmla="*/ 0 h 3995"/>
                  <a:gd name="T64" fmla="*/ 0 w 3651"/>
                  <a:gd name="T65" fmla="*/ 0 h 3995"/>
                  <a:gd name="T66" fmla="*/ 0 w 3651"/>
                  <a:gd name="T67" fmla="*/ 0 h 3995"/>
                  <a:gd name="T68" fmla="*/ 0 w 3651"/>
                  <a:gd name="T69" fmla="*/ 0 h 3995"/>
                  <a:gd name="T70" fmla="*/ 0 w 3651"/>
                  <a:gd name="T71" fmla="*/ 0 h 3995"/>
                  <a:gd name="T72" fmla="*/ 0 w 3651"/>
                  <a:gd name="T73" fmla="*/ 0 h 3995"/>
                  <a:gd name="T74" fmla="*/ 0 w 3651"/>
                  <a:gd name="T75" fmla="*/ 0 h 3995"/>
                  <a:gd name="T76" fmla="*/ 0 w 3651"/>
                  <a:gd name="T77" fmla="*/ 0 h 3995"/>
                  <a:gd name="T78" fmla="*/ 0 w 3651"/>
                  <a:gd name="T79" fmla="*/ 0 h 3995"/>
                  <a:gd name="T80" fmla="*/ 0 w 3651"/>
                  <a:gd name="T81" fmla="*/ 0 h 3995"/>
                  <a:gd name="T82" fmla="*/ 0 w 3651"/>
                  <a:gd name="T83" fmla="*/ 0 h 3995"/>
                  <a:gd name="T84" fmla="*/ 0 w 3651"/>
                  <a:gd name="T85" fmla="*/ 0 h 3995"/>
                  <a:gd name="T86" fmla="*/ 0 w 3651"/>
                  <a:gd name="T87" fmla="*/ 0 h 3995"/>
                  <a:gd name="T88" fmla="*/ 0 w 3651"/>
                  <a:gd name="T89" fmla="*/ 0 h 3995"/>
                  <a:gd name="T90" fmla="*/ 0 w 3651"/>
                  <a:gd name="T91" fmla="*/ 0 h 3995"/>
                  <a:gd name="T92" fmla="*/ 0 w 3651"/>
                  <a:gd name="T93" fmla="*/ 0 h 3995"/>
                  <a:gd name="T94" fmla="*/ 0 w 3651"/>
                  <a:gd name="T95" fmla="*/ 0 h 3995"/>
                  <a:gd name="T96" fmla="*/ 0 w 3651"/>
                  <a:gd name="T97" fmla="*/ 0 h 3995"/>
                  <a:gd name="T98" fmla="*/ 0 w 3651"/>
                  <a:gd name="T99" fmla="*/ 0 h 3995"/>
                  <a:gd name="T100" fmla="*/ 0 w 3651"/>
                  <a:gd name="T101" fmla="*/ 0 h 3995"/>
                  <a:gd name="T102" fmla="*/ 0 w 3651"/>
                  <a:gd name="T103" fmla="*/ 0 h 3995"/>
                  <a:gd name="T104" fmla="*/ 0 w 3651"/>
                  <a:gd name="T105" fmla="*/ 0 h 3995"/>
                  <a:gd name="T106" fmla="*/ 0 w 3651"/>
                  <a:gd name="T107" fmla="*/ 0 h 3995"/>
                  <a:gd name="T108" fmla="*/ 0 w 3651"/>
                  <a:gd name="T109" fmla="*/ 0 h 3995"/>
                  <a:gd name="T110" fmla="*/ 0 w 3651"/>
                  <a:gd name="T111" fmla="*/ 0 h 3995"/>
                  <a:gd name="T112" fmla="*/ 0 w 3651"/>
                  <a:gd name="T113" fmla="*/ 0 h 3995"/>
                  <a:gd name="T114" fmla="*/ 0 w 3651"/>
                  <a:gd name="T115" fmla="*/ 0 h 39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51"/>
                  <a:gd name="T175" fmla="*/ 0 h 3995"/>
                  <a:gd name="T176" fmla="*/ 3651 w 3651"/>
                  <a:gd name="T177" fmla="*/ 3995 h 39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51" h="3995">
                    <a:moveTo>
                      <a:pt x="3505" y="2433"/>
                    </a:moveTo>
                    <a:lnTo>
                      <a:pt x="2151" y="2433"/>
                    </a:lnTo>
                    <a:lnTo>
                      <a:pt x="2213" y="2578"/>
                    </a:lnTo>
                    <a:lnTo>
                      <a:pt x="3651" y="2578"/>
                    </a:lnTo>
                    <a:lnTo>
                      <a:pt x="3505" y="2433"/>
                    </a:lnTo>
                    <a:close/>
                    <a:moveTo>
                      <a:pt x="1908" y="2893"/>
                    </a:moveTo>
                    <a:lnTo>
                      <a:pt x="1908" y="2908"/>
                    </a:lnTo>
                    <a:lnTo>
                      <a:pt x="1910" y="2925"/>
                    </a:lnTo>
                    <a:lnTo>
                      <a:pt x="1912" y="2941"/>
                    </a:lnTo>
                    <a:lnTo>
                      <a:pt x="1914" y="2957"/>
                    </a:lnTo>
                    <a:lnTo>
                      <a:pt x="1918" y="2971"/>
                    </a:lnTo>
                    <a:lnTo>
                      <a:pt x="1921" y="2986"/>
                    </a:lnTo>
                    <a:lnTo>
                      <a:pt x="1926" y="3000"/>
                    </a:lnTo>
                    <a:lnTo>
                      <a:pt x="1931" y="3014"/>
                    </a:lnTo>
                    <a:lnTo>
                      <a:pt x="1941" y="3042"/>
                    </a:lnTo>
                    <a:lnTo>
                      <a:pt x="1955" y="3068"/>
                    </a:lnTo>
                    <a:lnTo>
                      <a:pt x="1968" y="3093"/>
                    </a:lnTo>
                    <a:lnTo>
                      <a:pt x="1984" y="3118"/>
                    </a:lnTo>
                    <a:lnTo>
                      <a:pt x="2000" y="3142"/>
                    </a:lnTo>
                    <a:lnTo>
                      <a:pt x="2017" y="3165"/>
                    </a:lnTo>
                    <a:lnTo>
                      <a:pt x="2034" y="3188"/>
                    </a:lnTo>
                    <a:lnTo>
                      <a:pt x="2052" y="3210"/>
                    </a:lnTo>
                    <a:lnTo>
                      <a:pt x="2088" y="3254"/>
                    </a:lnTo>
                    <a:lnTo>
                      <a:pt x="2124" y="3296"/>
                    </a:lnTo>
                    <a:lnTo>
                      <a:pt x="2213" y="3207"/>
                    </a:lnTo>
                    <a:lnTo>
                      <a:pt x="2194" y="3187"/>
                    </a:lnTo>
                    <a:lnTo>
                      <a:pt x="2176" y="3166"/>
                    </a:lnTo>
                    <a:lnTo>
                      <a:pt x="2159" y="3147"/>
                    </a:lnTo>
                    <a:lnTo>
                      <a:pt x="2143" y="3127"/>
                    </a:lnTo>
                    <a:lnTo>
                      <a:pt x="2129" y="3107"/>
                    </a:lnTo>
                    <a:lnTo>
                      <a:pt x="2116" y="3088"/>
                    </a:lnTo>
                    <a:lnTo>
                      <a:pt x="2104" y="3068"/>
                    </a:lnTo>
                    <a:lnTo>
                      <a:pt x="2094" y="3049"/>
                    </a:lnTo>
                    <a:lnTo>
                      <a:pt x="2084" y="3028"/>
                    </a:lnTo>
                    <a:lnTo>
                      <a:pt x="2076" y="3009"/>
                    </a:lnTo>
                    <a:lnTo>
                      <a:pt x="2069" y="2990"/>
                    </a:lnTo>
                    <a:lnTo>
                      <a:pt x="2064" y="2970"/>
                    </a:lnTo>
                    <a:lnTo>
                      <a:pt x="2059" y="2951"/>
                    </a:lnTo>
                    <a:lnTo>
                      <a:pt x="2056" y="2932"/>
                    </a:lnTo>
                    <a:lnTo>
                      <a:pt x="2054" y="2912"/>
                    </a:lnTo>
                    <a:lnTo>
                      <a:pt x="2054" y="2893"/>
                    </a:lnTo>
                    <a:lnTo>
                      <a:pt x="2054" y="2872"/>
                    </a:lnTo>
                    <a:lnTo>
                      <a:pt x="2056" y="2853"/>
                    </a:lnTo>
                    <a:lnTo>
                      <a:pt x="2059" y="2834"/>
                    </a:lnTo>
                    <a:lnTo>
                      <a:pt x="2064" y="2814"/>
                    </a:lnTo>
                    <a:lnTo>
                      <a:pt x="2069" y="2795"/>
                    </a:lnTo>
                    <a:lnTo>
                      <a:pt x="2076" y="2776"/>
                    </a:lnTo>
                    <a:lnTo>
                      <a:pt x="2084" y="2756"/>
                    </a:lnTo>
                    <a:lnTo>
                      <a:pt x="2094" y="2737"/>
                    </a:lnTo>
                    <a:lnTo>
                      <a:pt x="2104" y="2716"/>
                    </a:lnTo>
                    <a:lnTo>
                      <a:pt x="2116" y="2697"/>
                    </a:lnTo>
                    <a:lnTo>
                      <a:pt x="2129" y="2677"/>
                    </a:lnTo>
                    <a:lnTo>
                      <a:pt x="2143" y="2658"/>
                    </a:lnTo>
                    <a:lnTo>
                      <a:pt x="2159" y="2638"/>
                    </a:lnTo>
                    <a:lnTo>
                      <a:pt x="2176" y="2618"/>
                    </a:lnTo>
                    <a:lnTo>
                      <a:pt x="2194" y="2599"/>
                    </a:lnTo>
                    <a:lnTo>
                      <a:pt x="2213" y="2578"/>
                    </a:lnTo>
                    <a:lnTo>
                      <a:pt x="2151" y="2433"/>
                    </a:lnTo>
                    <a:lnTo>
                      <a:pt x="2128" y="2457"/>
                    </a:lnTo>
                    <a:lnTo>
                      <a:pt x="2104" y="2483"/>
                    </a:lnTo>
                    <a:lnTo>
                      <a:pt x="2080" y="2508"/>
                    </a:lnTo>
                    <a:lnTo>
                      <a:pt x="2059" y="2534"/>
                    </a:lnTo>
                    <a:lnTo>
                      <a:pt x="2038" y="2559"/>
                    </a:lnTo>
                    <a:lnTo>
                      <a:pt x="2019" y="2585"/>
                    </a:lnTo>
                    <a:lnTo>
                      <a:pt x="2000" y="2612"/>
                    </a:lnTo>
                    <a:lnTo>
                      <a:pt x="1983" y="2639"/>
                    </a:lnTo>
                    <a:lnTo>
                      <a:pt x="1967" y="2667"/>
                    </a:lnTo>
                    <a:lnTo>
                      <a:pt x="1953" y="2696"/>
                    </a:lnTo>
                    <a:lnTo>
                      <a:pt x="1940" y="2725"/>
                    </a:lnTo>
                    <a:lnTo>
                      <a:pt x="1930" y="2757"/>
                    </a:lnTo>
                    <a:lnTo>
                      <a:pt x="1926" y="2772"/>
                    </a:lnTo>
                    <a:lnTo>
                      <a:pt x="1921" y="2788"/>
                    </a:lnTo>
                    <a:lnTo>
                      <a:pt x="1918" y="2805"/>
                    </a:lnTo>
                    <a:lnTo>
                      <a:pt x="1914" y="2822"/>
                    </a:lnTo>
                    <a:lnTo>
                      <a:pt x="1912" y="2839"/>
                    </a:lnTo>
                    <a:lnTo>
                      <a:pt x="1910" y="2857"/>
                    </a:lnTo>
                    <a:lnTo>
                      <a:pt x="1908" y="2875"/>
                    </a:lnTo>
                    <a:lnTo>
                      <a:pt x="1908" y="2893"/>
                    </a:lnTo>
                    <a:close/>
                    <a:moveTo>
                      <a:pt x="2112" y="3734"/>
                    </a:moveTo>
                    <a:lnTo>
                      <a:pt x="2096" y="3746"/>
                    </a:lnTo>
                    <a:lnTo>
                      <a:pt x="2080" y="3759"/>
                    </a:lnTo>
                    <a:lnTo>
                      <a:pt x="2064" y="3770"/>
                    </a:lnTo>
                    <a:lnTo>
                      <a:pt x="2046" y="3781"/>
                    </a:lnTo>
                    <a:lnTo>
                      <a:pt x="2028" y="3791"/>
                    </a:lnTo>
                    <a:lnTo>
                      <a:pt x="2010" y="3800"/>
                    </a:lnTo>
                    <a:lnTo>
                      <a:pt x="1992" y="3809"/>
                    </a:lnTo>
                    <a:lnTo>
                      <a:pt x="1974" y="3817"/>
                    </a:lnTo>
                    <a:lnTo>
                      <a:pt x="1955" y="3824"/>
                    </a:lnTo>
                    <a:lnTo>
                      <a:pt x="1936" y="3829"/>
                    </a:lnTo>
                    <a:lnTo>
                      <a:pt x="1917" y="3835"/>
                    </a:lnTo>
                    <a:lnTo>
                      <a:pt x="1899" y="3840"/>
                    </a:lnTo>
                    <a:lnTo>
                      <a:pt x="1880" y="3844"/>
                    </a:lnTo>
                    <a:lnTo>
                      <a:pt x="1862" y="3846"/>
                    </a:lnTo>
                    <a:lnTo>
                      <a:pt x="1844" y="3848"/>
                    </a:lnTo>
                    <a:lnTo>
                      <a:pt x="1826" y="3848"/>
                    </a:lnTo>
                    <a:lnTo>
                      <a:pt x="1809" y="3848"/>
                    </a:lnTo>
                    <a:lnTo>
                      <a:pt x="1791" y="3846"/>
                    </a:lnTo>
                    <a:lnTo>
                      <a:pt x="1772" y="3844"/>
                    </a:lnTo>
                    <a:lnTo>
                      <a:pt x="1754" y="3840"/>
                    </a:lnTo>
                    <a:lnTo>
                      <a:pt x="1735" y="3835"/>
                    </a:lnTo>
                    <a:lnTo>
                      <a:pt x="1716" y="3829"/>
                    </a:lnTo>
                    <a:lnTo>
                      <a:pt x="1698" y="3824"/>
                    </a:lnTo>
                    <a:lnTo>
                      <a:pt x="1679" y="3817"/>
                    </a:lnTo>
                    <a:lnTo>
                      <a:pt x="1661" y="3809"/>
                    </a:lnTo>
                    <a:lnTo>
                      <a:pt x="1642" y="3800"/>
                    </a:lnTo>
                    <a:lnTo>
                      <a:pt x="1624" y="3791"/>
                    </a:lnTo>
                    <a:lnTo>
                      <a:pt x="1606" y="3781"/>
                    </a:lnTo>
                    <a:lnTo>
                      <a:pt x="1589" y="3770"/>
                    </a:lnTo>
                    <a:lnTo>
                      <a:pt x="1572" y="3759"/>
                    </a:lnTo>
                    <a:lnTo>
                      <a:pt x="1555" y="3746"/>
                    </a:lnTo>
                    <a:lnTo>
                      <a:pt x="1540" y="3734"/>
                    </a:lnTo>
                    <a:lnTo>
                      <a:pt x="1439" y="3835"/>
                    </a:lnTo>
                    <a:lnTo>
                      <a:pt x="1459" y="3854"/>
                    </a:lnTo>
                    <a:lnTo>
                      <a:pt x="1480" y="3872"/>
                    </a:lnTo>
                    <a:lnTo>
                      <a:pt x="1503" y="3889"/>
                    </a:lnTo>
                    <a:lnTo>
                      <a:pt x="1525" y="3905"/>
                    </a:lnTo>
                    <a:lnTo>
                      <a:pt x="1548" y="3919"/>
                    </a:lnTo>
                    <a:lnTo>
                      <a:pt x="1571" y="3933"/>
                    </a:lnTo>
                    <a:lnTo>
                      <a:pt x="1596" y="3944"/>
                    </a:lnTo>
                    <a:lnTo>
                      <a:pt x="1619" y="3955"/>
                    </a:lnTo>
                    <a:lnTo>
                      <a:pt x="1645" y="3964"/>
                    </a:lnTo>
                    <a:lnTo>
                      <a:pt x="1670" y="3973"/>
                    </a:lnTo>
                    <a:lnTo>
                      <a:pt x="1696" y="3980"/>
                    </a:lnTo>
                    <a:lnTo>
                      <a:pt x="1721" y="3985"/>
                    </a:lnTo>
                    <a:lnTo>
                      <a:pt x="1747" y="3990"/>
                    </a:lnTo>
                    <a:lnTo>
                      <a:pt x="1773" y="3992"/>
                    </a:lnTo>
                    <a:lnTo>
                      <a:pt x="1800" y="3994"/>
                    </a:lnTo>
                    <a:lnTo>
                      <a:pt x="1826" y="3995"/>
                    </a:lnTo>
                    <a:lnTo>
                      <a:pt x="1853" y="3994"/>
                    </a:lnTo>
                    <a:lnTo>
                      <a:pt x="1878" y="3992"/>
                    </a:lnTo>
                    <a:lnTo>
                      <a:pt x="1904" y="3990"/>
                    </a:lnTo>
                    <a:lnTo>
                      <a:pt x="1931" y="3985"/>
                    </a:lnTo>
                    <a:lnTo>
                      <a:pt x="1957" y="3980"/>
                    </a:lnTo>
                    <a:lnTo>
                      <a:pt x="1982" y="3973"/>
                    </a:lnTo>
                    <a:lnTo>
                      <a:pt x="2008" y="3964"/>
                    </a:lnTo>
                    <a:lnTo>
                      <a:pt x="2032" y="3955"/>
                    </a:lnTo>
                    <a:lnTo>
                      <a:pt x="2057" y="3944"/>
                    </a:lnTo>
                    <a:lnTo>
                      <a:pt x="2080" y="3933"/>
                    </a:lnTo>
                    <a:lnTo>
                      <a:pt x="2104" y="3919"/>
                    </a:lnTo>
                    <a:lnTo>
                      <a:pt x="2128" y="3905"/>
                    </a:lnTo>
                    <a:lnTo>
                      <a:pt x="2150" y="3889"/>
                    </a:lnTo>
                    <a:lnTo>
                      <a:pt x="2171" y="3872"/>
                    </a:lnTo>
                    <a:lnTo>
                      <a:pt x="2193" y="3854"/>
                    </a:lnTo>
                    <a:lnTo>
                      <a:pt x="2213" y="3835"/>
                    </a:lnTo>
                    <a:lnTo>
                      <a:pt x="2112" y="3734"/>
                    </a:lnTo>
                    <a:close/>
                    <a:moveTo>
                      <a:pt x="540" y="276"/>
                    </a:moveTo>
                    <a:lnTo>
                      <a:pt x="512" y="297"/>
                    </a:lnTo>
                    <a:lnTo>
                      <a:pt x="484" y="318"/>
                    </a:lnTo>
                    <a:lnTo>
                      <a:pt x="469" y="327"/>
                    </a:lnTo>
                    <a:lnTo>
                      <a:pt x="456" y="336"/>
                    </a:lnTo>
                    <a:lnTo>
                      <a:pt x="441" y="343"/>
                    </a:lnTo>
                    <a:lnTo>
                      <a:pt x="427" y="350"/>
                    </a:lnTo>
                    <a:lnTo>
                      <a:pt x="412" y="357"/>
                    </a:lnTo>
                    <a:lnTo>
                      <a:pt x="397" y="364"/>
                    </a:lnTo>
                    <a:lnTo>
                      <a:pt x="383" y="368"/>
                    </a:lnTo>
                    <a:lnTo>
                      <a:pt x="367" y="373"/>
                    </a:lnTo>
                    <a:lnTo>
                      <a:pt x="353" y="376"/>
                    </a:lnTo>
                    <a:lnTo>
                      <a:pt x="337" y="378"/>
                    </a:lnTo>
                    <a:lnTo>
                      <a:pt x="321" y="379"/>
                    </a:lnTo>
                    <a:lnTo>
                      <a:pt x="304" y="379"/>
                    </a:lnTo>
                    <a:lnTo>
                      <a:pt x="293" y="377"/>
                    </a:lnTo>
                    <a:lnTo>
                      <a:pt x="282" y="376"/>
                    </a:lnTo>
                    <a:lnTo>
                      <a:pt x="272" y="373"/>
                    </a:lnTo>
                    <a:lnTo>
                      <a:pt x="261" y="370"/>
                    </a:lnTo>
                    <a:lnTo>
                      <a:pt x="240" y="362"/>
                    </a:lnTo>
                    <a:lnTo>
                      <a:pt x="220" y="352"/>
                    </a:lnTo>
                    <a:lnTo>
                      <a:pt x="201" y="341"/>
                    </a:lnTo>
                    <a:lnTo>
                      <a:pt x="182" y="329"/>
                    </a:lnTo>
                    <a:lnTo>
                      <a:pt x="164" y="315"/>
                    </a:lnTo>
                    <a:lnTo>
                      <a:pt x="146" y="302"/>
                    </a:lnTo>
                    <a:lnTo>
                      <a:pt x="0" y="366"/>
                    </a:lnTo>
                    <a:lnTo>
                      <a:pt x="20" y="385"/>
                    </a:lnTo>
                    <a:lnTo>
                      <a:pt x="41" y="403"/>
                    </a:lnTo>
                    <a:lnTo>
                      <a:pt x="60" y="420"/>
                    </a:lnTo>
                    <a:lnTo>
                      <a:pt x="80" y="435"/>
                    </a:lnTo>
                    <a:lnTo>
                      <a:pt x="100" y="450"/>
                    </a:lnTo>
                    <a:lnTo>
                      <a:pt x="119" y="463"/>
                    </a:lnTo>
                    <a:lnTo>
                      <a:pt x="139" y="475"/>
                    </a:lnTo>
                    <a:lnTo>
                      <a:pt x="158" y="486"/>
                    </a:lnTo>
                    <a:lnTo>
                      <a:pt x="179" y="495"/>
                    </a:lnTo>
                    <a:lnTo>
                      <a:pt x="198" y="503"/>
                    </a:lnTo>
                    <a:lnTo>
                      <a:pt x="218" y="509"/>
                    </a:lnTo>
                    <a:lnTo>
                      <a:pt x="237" y="515"/>
                    </a:lnTo>
                    <a:lnTo>
                      <a:pt x="256" y="520"/>
                    </a:lnTo>
                    <a:lnTo>
                      <a:pt x="276" y="523"/>
                    </a:lnTo>
                    <a:lnTo>
                      <a:pt x="295" y="525"/>
                    </a:lnTo>
                    <a:lnTo>
                      <a:pt x="314" y="525"/>
                    </a:lnTo>
                    <a:lnTo>
                      <a:pt x="335" y="525"/>
                    </a:lnTo>
                    <a:lnTo>
                      <a:pt x="354" y="523"/>
                    </a:lnTo>
                    <a:lnTo>
                      <a:pt x="373" y="520"/>
                    </a:lnTo>
                    <a:lnTo>
                      <a:pt x="393" y="515"/>
                    </a:lnTo>
                    <a:lnTo>
                      <a:pt x="412" y="509"/>
                    </a:lnTo>
                    <a:lnTo>
                      <a:pt x="432" y="503"/>
                    </a:lnTo>
                    <a:lnTo>
                      <a:pt x="451" y="495"/>
                    </a:lnTo>
                    <a:lnTo>
                      <a:pt x="470" y="486"/>
                    </a:lnTo>
                    <a:lnTo>
                      <a:pt x="491" y="475"/>
                    </a:lnTo>
                    <a:lnTo>
                      <a:pt x="510" y="463"/>
                    </a:lnTo>
                    <a:lnTo>
                      <a:pt x="530" y="450"/>
                    </a:lnTo>
                    <a:lnTo>
                      <a:pt x="550" y="435"/>
                    </a:lnTo>
                    <a:lnTo>
                      <a:pt x="569" y="420"/>
                    </a:lnTo>
                    <a:lnTo>
                      <a:pt x="589" y="403"/>
                    </a:lnTo>
                    <a:lnTo>
                      <a:pt x="610" y="385"/>
                    </a:lnTo>
                    <a:lnTo>
                      <a:pt x="629" y="366"/>
                    </a:lnTo>
                    <a:lnTo>
                      <a:pt x="540" y="276"/>
                    </a:lnTo>
                    <a:close/>
                    <a:moveTo>
                      <a:pt x="2475" y="103"/>
                    </a:moveTo>
                    <a:lnTo>
                      <a:pt x="2530" y="160"/>
                    </a:lnTo>
                    <a:lnTo>
                      <a:pt x="2585" y="219"/>
                    </a:lnTo>
                    <a:lnTo>
                      <a:pt x="2638" y="278"/>
                    </a:lnTo>
                    <a:lnTo>
                      <a:pt x="2690" y="339"/>
                    </a:lnTo>
                    <a:lnTo>
                      <a:pt x="2740" y="401"/>
                    </a:lnTo>
                    <a:lnTo>
                      <a:pt x="2790" y="465"/>
                    </a:lnTo>
                    <a:lnTo>
                      <a:pt x="2837" y="528"/>
                    </a:lnTo>
                    <a:lnTo>
                      <a:pt x="2883" y="594"/>
                    </a:lnTo>
                    <a:lnTo>
                      <a:pt x="2928" y="660"/>
                    </a:lnTo>
                    <a:lnTo>
                      <a:pt x="2971" y="727"/>
                    </a:lnTo>
                    <a:lnTo>
                      <a:pt x="3013" y="796"/>
                    </a:lnTo>
                    <a:lnTo>
                      <a:pt x="3053" y="865"/>
                    </a:lnTo>
                    <a:lnTo>
                      <a:pt x="3091" y="936"/>
                    </a:lnTo>
                    <a:lnTo>
                      <a:pt x="3128" y="1006"/>
                    </a:lnTo>
                    <a:lnTo>
                      <a:pt x="3164" y="1079"/>
                    </a:lnTo>
                    <a:lnTo>
                      <a:pt x="3198" y="1152"/>
                    </a:lnTo>
                    <a:lnTo>
                      <a:pt x="3231" y="1226"/>
                    </a:lnTo>
                    <a:lnTo>
                      <a:pt x="3261" y="1302"/>
                    </a:lnTo>
                    <a:lnTo>
                      <a:pt x="3289" y="1377"/>
                    </a:lnTo>
                    <a:lnTo>
                      <a:pt x="3317" y="1454"/>
                    </a:lnTo>
                    <a:lnTo>
                      <a:pt x="3342" y="1532"/>
                    </a:lnTo>
                    <a:lnTo>
                      <a:pt x="3365" y="1609"/>
                    </a:lnTo>
                    <a:lnTo>
                      <a:pt x="3388" y="1689"/>
                    </a:lnTo>
                    <a:lnTo>
                      <a:pt x="3407" y="1768"/>
                    </a:lnTo>
                    <a:lnTo>
                      <a:pt x="3426" y="1848"/>
                    </a:lnTo>
                    <a:lnTo>
                      <a:pt x="3441" y="1930"/>
                    </a:lnTo>
                    <a:lnTo>
                      <a:pt x="3456" y="2011"/>
                    </a:lnTo>
                    <a:lnTo>
                      <a:pt x="3468" y="2094"/>
                    </a:lnTo>
                    <a:lnTo>
                      <a:pt x="3478" y="2177"/>
                    </a:lnTo>
                    <a:lnTo>
                      <a:pt x="3487" y="2260"/>
                    </a:lnTo>
                    <a:lnTo>
                      <a:pt x="3494" y="2344"/>
                    </a:lnTo>
                    <a:lnTo>
                      <a:pt x="3499" y="2428"/>
                    </a:lnTo>
                    <a:lnTo>
                      <a:pt x="3648" y="2578"/>
                    </a:lnTo>
                    <a:lnTo>
                      <a:pt x="3647" y="2484"/>
                    </a:lnTo>
                    <a:lnTo>
                      <a:pt x="3643" y="2391"/>
                    </a:lnTo>
                    <a:lnTo>
                      <a:pt x="3638" y="2298"/>
                    </a:lnTo>
                    <a:lnTo>
                      <a:pt x="3629" y="2206"/>
                    </a:lnTo>
                    <a:lnTo>
                      <a:pt x="3619" y="2115"/>
                    </a:lnTo>
                    <a:lnTo>
                      <a:pt x="3606" y="2024"/>
                    </a:lnTo>
                    <a:lnTo>
                      <a:pt x="3591" y="1933"/>
                    </a:lnTo>
                    <a:lnTo>
                      <a:pt x="3574" y="1845"/>
                    </a:lnTo>
                    <a:lnTo>
                      <a:pt x="3555" y="1756"/>
                    </a:lnTo>
                    <a:lnTo>
                      <a:pt x="3533" y="1668"/>
                    </a:lnTo>
                    <a:lnTo>
                      <a:pt x="3510" y="1581"/>
                    </a:lnTo>
                    <a:lnTo>
                      <a:pt x="3484" y="1496"/>
                    </a:lnTo>
                    <a:lnTo>
                      <a:pt x="3456" y="1410"/>
                    </a:lnTo>
                    <a:lnTo>
                      <a:pt x="3427" y="1326"/>
                    </a:lnTo>
                    <a:lnTo>
                      <a:pt x="3394" y="1242"/>
                    </a:lnTo>
                    <a:lnTo>
                      <a:pt x="3361" y="1160"/>
                    </a:lnTo>
                    <a:lnTo>
                      <a:pt x="3326" y="1079"/>
                    </a:lnTo>
                    <a:lnTo>
                      <a:pt x="3288" y="999"/>
                    </a:lnTo>
                    <a:lnTo>
                      <a:pt x="3248" y="920"/>
                    </a:lnTo>
                    <a:lnTo>
                      <a:pt x="3207" y="842"/>
                    </a:lnTo>
                    <a:lnTo>
                      <a:pt x="3164" y="764"/>
                    </a:lnTo>
                    <a:lnTo>
                      <a:pt x="3119" y="689"/>
                    </a:lnTo>
                    <a:lnTo>
                      <a:pt x="3072" y="614"/>
                    </a:lnTo>
                    <a:lnTo>
                      <a:pt x="3024" y="541"/>
                    </a:lnTo>
                    <a:lnTo>
                      <a:pt x="2975" y="468"/>
                    </a:lnTo>
                    <a:lnTo>
                      <a:pt x="2922" y="397"/>
                    </a:lnTo>
                    <a:lnTo>
                      <a:pt x="2869" y="328"/>
                    </a:lnTo>
                    <a:lnTo>
                      <a:pt x="2814" y="259"/>
                    </a:lnTo>
                    <a:lnTo>
                      <a:pt x="2757" y="193"/>
                    </a:lnTo>
                    <a:lnTo>
                      <a:pt x="2700" y="127"/>
                    </a:lnTo>
                    <a:lnTo>
                      <a:pt x="2639" y="63"/>
                    </a:lnTo>
                    <a:lnTo>
                      <a:pt x="2579" y="0"/>
                    </a:lnTo>
                    <a:lnTo>
                      <a:pt x="2475" y="103"/>
                    </a:lnTo>
                    <a:close/>
                    <a:moveTo>
                      <a:pt x="1362" y="260"/>
                    </a:moveTo>
                    <a:lnTo>
                      <a:pt x="1341" y="239"/>
                    </a:lnTo>
                    <a:lnTo>
                      <a:pt x="1320" y="219"/>
                    </a:lnTo>
                    <a:lnTo>
                      <a:pt x="1297" y="200"/>
                    </a:lnTo>
                    <a:lnTo>
                      <a:pt x="1275" y="181"/>
                    </a:lnTo>
                    <a:lnTo>
                      <a:pt x="1250" y="164"/>
                    </a:lnTo>
                    <a:lnTo>
                      <a:pt x="1225" y="147"/>
                    </a:lnTo>
                    <a:lnTo>
                      <a:pt x="1201" y="132"/>
                    </a:lnTo>
                    <a:lnTo>
                      <a:pt x="1174" y="118"/>
                    </a:lnTo>
                    <a:lnTo>
                      <a:pt x="1148" y="106"/>
                    </a:lnTo>
                    <a:lnTo>
                      <a:pt x="1120" y="94"/>
                    </a:lnTo>
                    <a:lnTo>
                      <a:pt x="1092" y="85"/>
                    </a:lnTo>
                    <a:lnTo>
                      <a:pt x="1064" y="76"/>
                    </a:lnTo>
                    <a:lnTo>
                      <a:pt x="1035" y="70"/>
                    </a:lnTo>
                    <a:lnTo>
                      <a:pt x="1004" y="65"/>
                    </a:lnTo>
                    <a:lnTo>
                      <a:pt x="974" y="61"/>
                    </a:lnTo>
                    <a:lnTo>
                      <a:pt x="943" y="60"/>
                    </a:lnTo>
                    <a:lnTo>
                      <a:pt x="927" y="61"/>
                    </a:lnTo>
                    <a:lnTo>
                      <a:pt x="911" y="62"/>
                    </a:lnTo>
                    <a:lnTo>
                      <a:pt x="897" y="64"/>
                    </a:lnTo>
                    <a:lnTo>
                      <a:pt x="881" y="66"/>
                    </a:lnTo>
                    <a:lnTo>
                      <a:pt x="852" y="73"/>
                    </a:lnTo>
                    <a:lnTo>
                      <a:pt x="824" y="83"/>
                    </a:lnTo>
                    <a:lnTo>
                      <a:pt x="797" y="93"/>
                    </a:lnTo>
                    <a:lnTo>
                      <a:pt x="771" y="107"/>
                    </a:lnTo>
                    <a:lnTo>
                      <a:pt x="745" y="120"/>
                    </a:lnTo>
                    <a:lnTo>
                      <a:pt x="721" y="136"/>
                    </a:lnTo>
                    <a:lnTo>
                      <a:pt x="696" y="152"/>
                    </a:lnTo>
                    <a:lnTo>
                      <a:pt x="672" y="168"/>
                    </a:lnTo>
                    <a:lnTo>
                      <a:pt x="650" y="186"/>
                    </a:lnTo>
                    <a:lnTo>
                      <a:pt x="627" y="204"/>
                    </a:lnTo>
                    <a:lnTo>
                      <a:pt x="583" y="240"/>
                    </a:lnTo>
                    <a:lnTo>
                      <a:pt x="540" y="276"/>
                    </a:lnTo>
                    <a:lnTo>
                      <a:pt x="629" y="366"/>
                    </a:lnTo>
                    <a:lnTo>
                      <a:pt x="649" y="346"/>
                    </a:lnTo>
                    <a:lnTo>
                      <a:pt x="669" y="328"/>
                    </a:lnTo>
                    <a:lnTo>
                      <a:pt x="689" y="311"/>
                    </a:lnTo>
                    <a:lnTo>
                      <a:pt x="708" y="295"/>
                    </a:lnTo>
                    <a:lnTo>
                      <a:pt x="728" y="281"/>
                    </a:lnTo>
                    <a:lnTo>
                      <a:pt x="748" y="268"/>
                    </a:lnTo>
                    <a:lnTo>
                      <a:pt x="768" y="256"/>
                    </a:lnTo>
                    <a:lnTo>
                      <a:pt x="787" y="246"/>
                    </a:lnTo>
                    <a:lnTo>
                      <a:pt x="807" y="236"/>
                    </a:lnTo>
                    <a:lnTo>
                      <a:pt x="826" y="228"/>
                    </a:lnTo>
                    <a:lnTo>
                      <a:pt x="846" y="221"/>
                    </a:lnTo>
                    <a:lnTo>
                      <a:pt x="865" y="215"/>
                    </a:lnTo>
                    <a:lnTo>
                      <a:pt x="884" y="211"/>
                    </a:lnTo>
                    <a:lnTo>
                      <a:pt x="905" y="208"/>
                    </a:lnTo>
                    <a:lnTo>
                      <a:pt x="924" y="206"/>
                    </a:lnTo>
                    <a:lnTo>
                      <a:pt x="943" y="205"/>
                    </a:lnTo>
                    <a:lnTo>
                      <a:pt x="963" y="206"/>
                    </a:lnTo>
                    <a:lnTo>
                      <a:pt x="982" y="208"/>
                    </a:lnTo>
                    <a:lnTo>
                      <a:pt x="1002" y="211"/>
                    </a:lnTo>
                    <a:lnTo>
                      <a:pt x="1021" y="215"/>
                    </a:lnTo>
                    <a:lnTo>
                      <a:pt x="1040" y="221"/>
                    </a:lnTo>
                    <a:lnTo>
                      <a:pt x="1061" y="228"/>
                    </a:lnTo>
                    <a:lnTo>
                      <a:pt x="1080" y="236"/>
                    </a:lnTo>
                    <a:lnTo>
                      <a:pt x="1100" y="246"/>
                    </a:lnTo>
                    <a:lnTo>
                      <a:pt x="1119" y="256"/>
                    </a:lnTo>
                    <a:lnTo>
                      <a:pt x="1139" y="268"/>
                    </a:lnTo>
                    <a:lnTo>
                      <a:pt x="1158" y="281"/>
                    </a:lnTo>
                    <a:lnTo>
                      <a:pt x="1178" y="295"/>
                    </a:lnTo>
                    <a:lnTo>
                      <a:pt x="1197" y="311"/>
                    </a:lnTo>
                    <a:lnTo>
                      <a:pt x="1218" y="328"/>
                    </a:lnTo>
                    <a:lnTo>
                      <a:pt x="1238" y="346"/>
                    </a:lnTo>
                    <a:lnTo>
                      <a:pt x="1258" y="366"/>
                    </a:lnTo>
                    <a:lnTo>
                      <a:pt x="1362" y="260"/>
                    </a:lnTo>
                    <a:close/>
                    <a:moveTo>
                      <a:pt x="2124" y="3296"/>
                    </a:moveTo>
                    <a:lnTo>
                      <a:pt x="2144" y="3322"/>
                    </a:lnTo>
                    <a:lnTo>
                      <a:pt x="2163" y="3348"/>
                    </a:lnTo>
                    <a:lnTo>
                      <a:pt x="2180" y="3375"/>
                    </a:lnTo>
                    <a:lnTo>
                      <a:pt x="2195" y="3402"/>
                    </a:lnTo>
                    <a:lnTo>
                      <a:pt x="2202" y="3417"/>
                    </a:lnTo>
                    <a:lnTo>
                      <a:pt x="2208" y="3430"/>
                    </a:lnTo>
                    <a:lnTo>
                      <a:pt x="2213" y="3445"/>
                    </a:lnTo>
                    <a:lnTo>
                      <a:pt x="2217" y="3459"/>
                    </a:lnTo>
                    <a:lnTo>
                      <a:pt x="2222" y="3475"/>
                    </a:lnTo>
                    <a:lnTo>
                      <a:pt x="2224" y="3489"/>
                    </a:lnTo>
                    <a:lnTo>
                      <a:pt x="2226" y="3505"/>
                    </a:lnTo>
                    <a:lnTo>
                      <a:pt x="2227" y="3521"/>
                    </a:lnTo>
                    <a:lnTo>
                      <a:pt x="2226" y="3537"/>
                    </a:lnTo>
                    <a:lnTo>
                      <a:pt x="2224" y="3551"/>
                    </a:lnTo>
                    <a:lnTo>
                      <a:pt x="2221" y="3567"/>
                    </a:lnTo>
                    <a:lnTo>
                      <a:pt x="2217" y="3581"/>
                    </a:lnTo>
                    <a:lnTo>
                      <a:pt x="2213" y="3596"/>
                    </a:lnTo>
                    <a:lnTo>
                      <a:pt x="2207" y="3610"/>
                    </a:lnTo>
                    <a:lnTo>
                      <a:pt x="2201" y="3624"/>
                    </a:lnTo>
                    <a:lnTo>
                      <a:pt x="2194" y="3638"/>
                    </a:lnTo>
                    <a:lnTo>
                      <a:pt x="2185" y="3651"/>
                    </a:lnTo>
                    <a:lnTo>
                      <a:pt x="2177" y="3663"/>
                    </a:lnTo>
                    <a:lnTo>
                      <a:pt x="2167" y="3677"/>
                    </a:lnTo>
                    <a:lnTo>
                      <a:pt x="2158" y="3688"/>
                    </a:lnTo>
                    <a:lnTo>
                      <a:pt x="2147" y="3700"/>
                    </a:lnTo>
                    <a:lnTo>
                      <a:pt x="2135" y="3712"/>
                    </a:lnTo>
                    <a:lnTo>
                      <a:pt x="2124" y="3723"/>
                    </a:lnTo>
                    <a:lnTo>
                      <a:pt x="2112" y="3734"/>
                    </a:lnTo>
                    <a:lnTo>
                      <a:pt x="2213" y="3835"/>
                    </a:lnTo>
                    <a:lnTo>
                      <a:pt x="2233" y="3815"/>
                    </a:lnTo>
                    <a:lnTo>
                      <a:pt x="2251" y="3796"/>
                    </a:lnTo>
                    <a:lnTo>
                      <a:pt x="2268" y="3776"/>
                    </a:lnTo>
                    <a:lnTo>
                      <a:pt x="2284" y="3755"/>
                    </a:lnTo>
                    <a:lnTo>
                      <a:pt x="2298" y="3736"/>
                    </a:lnTo>
                    <a:lnTo>
                      <a:pt x="2310" y="3716"/>
                    </a:lnTo>
                    <a:lnTo>
                      <a:pt x="2323" y="3697"/>
                    </a:lnTo>
                    <a:lnTo>
                      <a:pt x="2333" y="3677"/>
                    </a:lnTo>
                    <a:lnTo>
                      <a:pt x="2343" y="3658"/>
                    </a:lnTo>
                    <a:lnTo>
                      <a:pt x="2351" y="3638"/>
                    </a:lnTo>
                    <a:lnTo>
                      <a:pt x="2358" y="3618"/>
                    </a:lnTo>
                    <a:lnTo>
                      <a:pt x="2363" y="3598"/>
                    </a:lnTo>
                    <a:lnTo>
                      <a:pt x="2368" y="3579"/>
                    </a:lnTo>
                    <a:lnTo>
                      <a:pt x="2371" y="3560"/>
                    </a:lnTo>
                    <a:lnTo>
                      <a:pt x="2372" y="3540"/>
                    </a:lnTo>
                    <a:lnTo>
                      <a:pt x="2373" y="3521"/>
                    </a:lnTo>
                    <a:lnTo>
                      <a:pt x="2372" y="3502"/>
                    </a:lnTo>
                    <a:lnTo>
                      <a:pt x="2371" y="3482"/>
                    </a:lnTo>
                    <a:lnTo>
                      <a:pt x="2368" y="3463"/>
                    </a:lnTo>
                    <a:lnTo>
                      <a:pt x="2363" y="3443"/>
                    </a:lnTo>
                    <a:lnTo>
                      <a:pt x="2358" y="3423"/>
                    </a:lnTo>
                    <a:lnTo>
                      <a:pt x="2351" y="3404"/>
                    </a:lnTo>
                    <a:lnTo>
                      <a:pt x="2343" y="3384"/>
                    </a:lnTo>
                    <a:lnTo>
                      <a:pt x="2333" y="3365"/>
                    </a:lnTo>
                    <a:lnTo>
                      <a:pt x="2323" y="3345"/>
                    </a:lnTo>
                    <a:lnTo>
                      <a:pt x="2310" y="3326"/>
                    </a:lnTo>
                    <a:lnTo>
                      <a:pt x="2298" y="3305"/>
                    </a:lnTo>
                    <a:lnTo>
                      <a:pt x="2284" y="3286"/>
                    </a:lnTo>
                    <a:lnTo>
                      <a:pt x="2268" y="3266"/>
                    </a:lnTo>
                    <a:lnTo>
                      <a:pt x="2251" y="3246"/>
                    </a:lnTo>
                    <a:lnTo>
                      <a:pt x="2233" y="3227"/>
                    </a:lnTo>
                    <a:lnTo>
                      <a:pt x="2213" y="3207"/>
                    </a:lnTo>
                    <a:lnTo>
                      <a:pt x="2124" y="3296"/>
                    </a:lnTo>
                    <a:close/>
                    <a:moveTo>
                      <a:pt x="1500" y="2433"/>
                    </a:moveTo>
                    <a:lnTo>
                      <a:pt x="146" y="2433"/>
                    </a:lnTo>
                    <a:lnTo>
                      <a:pt x="0" y="2578"/>
                    </a:lnTo>
                    <a:lnTo>
                      <a:pt x="1439" y="2578"/>
                    </a:lnTo>
                    <a:lnTo>
                      <a:pt x="1500" y="2433"/>
                    </a:lnTo>
                    <a:close/>
                  </a:path>
                </a:pathLst>
              </a:custGeom>
              <a:solidFill>
                <a:srgbClr val="B4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50" name="Freeform 39"/>
              <p:cNvSpPr>
                <a:spLocks noEditPoints="1"/>
              </p:cNvSpPr>
              <p:nvPr/>
            </p:nvSpPr>
            <p:spPr bwMode="auto">
              <a:xfrm>
                <a:off x="2878" y="1551"/>
                <a:ext cx="431" cy="818"/>
              </a:xfrm>
              <a:custGeom>
                <a:avLst/>
                <a:gdLst>
                  <a:gd name="T0" fmla="*/ 0 w 2582"/>
                  <a:gd name="T1" fmla="*/ 0 h 4908"/>
                  <a:gd name="T2" fmla="*/ 0 w 2582"/>
                  <a:gd name="T3" fmla="*/ 0 h 4908"/>
                  <a:gd name="T4" fmla="*/ 0 w 2582"/>
                  <a:gd name="T5" fmla="*/ 0 h 4908"/>
                  <a:gd name="T6" fmla="*/ 0 w 2582"/>
                  <a:gd name="T7" fmla="*/ 0 h 4908"/>
                  <a:gd name="T8" fmla="*/ 0 w 2582"/>
                  <a:gd name="T9" fmla="*/ 0 h 4908"/>
                  <a:gd name="T10" fmla="*/ 0 w 2582"/>
                  <a:gd name="T11" fmla="*/ 0 h 4908"/>
                  <a:gd name="T12" fmla="*/ 0 w 2582"/>
                  <a:gd name="T13" fmla="*/ 0 h 4908"/>
                  <a:gd name="T14" fmla="*/ 0 w 2582"/>
                  <a:gd name="T15" fmla="*/ 0 h 4908"/>
                  <a:gd name="T16" fmla="*/ 0 w 2582"/>
                  <a:gd name="T17" fmla="*/ 0 h 4908"/>
                  <a:gd name="T18" fmla="*/ 0 w 2582"/>
                  <a:gd name="T19" fmla="*/ 0 h 4908"/>
                  <a:gd name="T20" fmla="*/ 0 w 2582"/>
                  <a:gd name="T21" fmla="*/ 0 h 4908"/>
                  <a:gd name="T22" fmla="*/ 0 w 2582"/>
                  <a:gd name="T23" fmla="*/ 0 h 4908"/>
                  <a:gd name="T24" fmla="*/ 0 w 2582"/>
                  <a:gd name="T25" fmla="*/ 0 h 4908"/>
                  <a:gd name="T26" fmla="*/ 0 w 2582"/>
                  <a:gd name="T27" fmla="*/ 0 h 4908"/>
                  <a:gd name="T28" fmla="*/ 0 w 2582"/>
                  <a:gd name="T29" fmla="*/ 0 h 4908"/>
                  <a:gd name="T30" fmla="*/ 0 w 2582"/>
                  <a:gd name="T31" fmla="*/ 0 h 4908"/>
                  <a:gd name="T32" fmla="*/ 0 w 2582"/>
                  <a:gd name="T33" fmla="*/ 0 h 4908"/>
                  <a:gd name="T34" fmla="*/ 0 w 2582"/>
                  <a:gd name="T35" fmla="*/ 0 h 4908"/>
                  <a:gd name="T36" fmla="*/ 0 w 2582"/>
                  <a:gd name="T37" fmla="*/ 0 h 4908"/>
                  <a:gd name="T38" fmla="*/ 0 w 2582"/>
                  <a:gd name="T39" fmla="*/ 0 h 4908"/>
                  <a:gd name="T40" fmla="*/ 0 w 2582"/>
                  <a:gd name="T41" fmla="*/ 0 h 4908"/>
                  <a:gd name="T42" fmla="*/ 0 w 2582"/>
                  <a:gd name="T43" fmla="*/ 0 h 4908"/>
                  <a:gd name="T44" fmla="*/ 0 w 2582"/>
                  <a:gd name="T45" fmla="*/ 0 h 4908"/>
                  <a:gd name="T46" fmla="*/ 0 w 2582"/>
                  <a:gd name="T47" fmla="*/ 0 h 4908"/>
                  <a:gd name="T48" fmla="*/ 0 w 2582"/>
                  <a:gd name="T49" fmla="*/ 0 h 4908"/>
                  <a:gd name="T50" fmla="*/ 0 w 2582"/>
                  <a:gd name="T51" fmla="*/ 0 h 4908"/>
                  <a:gd name="T52" fmla="*/ 0 w 2582"/>
                  <a:gd name="T53" fmla="*/ 0 h 4908"/>
                  <a:gd name="T54" fmla="*/ 0 w 2582"/>
                  <a:gd name="T55" fmla="*/ 0 h 4908"/>
                  <a:gd name="T56" fmla="*/ 0 w 2582"/>
                  <a:gd name="T57" fmla="*/ 0 h 4908"/>
                  <a:gd name="T58" fmla="*/ 0 w 2582"/>
                  <a:gd name="T59" fmla="*/ 0 h 4908"/>
                  <a:gd name="T60" fmla="*/ 0 w 2582"/>
                  <a:gd name="T61" fmla="*/ 0 h 4908"/>
                  <a:gd name="T62" fmla="*/ 0 w 2582"/>
                  <a:gd name="T63" fmla="*/ 0 h 4908"/>
                  <a:gd name="T64" fmla="*/ 0 w 2582"/>
                  <a:gd name="T65" fmla="*/ 0 h 4908"/>
                  <a:gd name="T66" fmla="*/ 0 w 2582"/>
                  <a:gd name="T67" fmla="*/ 0 h 4908"/>
                  <a:gd name="T68" fmla="*/ 0 w 2582"/>
                  <a:gd name="T69" fmla="*/ 0 h 4908"/>
                  <a:gd name="T70" fmla="*/ 0 w 2582"/>
                  <a:gd name="T71" fmla="*/ 0 h 4908"/>
                  <a:gd name="T72" fmla="*/ 0 w 2582"/>
                  <a:gd name="T73" fmla="*/ 0 h 4908"/>
                  <a:gd name="T74" fmla="*/ 0 w 2582"/>
                  <a:gd name="T75" fmla="*/ 0 h 4908"/>
                  <a:gd name="T76" fmla="*/ 0 w 2582"/>
                  <a:gd name="T77" fmla="*/ 0 h 4908"/>
                  <a:gd name="T78" fmla="*/ 0 w 2582"/>
                  <a:gd name="T79" fmla="*/ 0 h 4908"/>
                  <a:gd name="T80" fmla="*/ 0 w 2582"/>
                  <a:gd name="T81" fmla="*/ 0 h 4908"/>
                  <a:gd name="T82" fmla="*/ 0 w 2582"/>
                  <a:gd name="T83" fmla="*/ 0 h 4908"/>
                  <a:gd name="T84" fmla="*/ 0 w 2582"/>
                  <a:gd name="T85" fmla="*/ 0 h 4908"/>
                  <a:gd name="T86" fmla="*/ 0 w 2582"/>
                  <a:gd name="T87" fmla="*/ 0 h 4908"/>
                  <a:gd name="T88" fmla="*/ 0 w 2582"/>
                  <a:gd name="T89" fmla="*/ 0 h 4908"/>
                  <a:gd name="T90" fmla="*/ 0 w 2582"/>
                  <a:gd name="T91" fmla="*/ 0 h 4908"/>
                  <a:gd name="T92" fmla="*/ 0 w 2582"/>
                  <a:gd name="T93" fmla="*/ 0 h 4908"/>
                  <a:gd name="T94" fmla="*/ 0 w 2582"/>
                  <a:gd name="T95" fmla="*/ 0 h 4908"/>
                  <a:gd name="T96" fmla="*/ 0 w 2582"/>
                  <a:gd name="T97" fmla="*/ 0 h 4908"/>
                  <a:gd name="T98" fmla="*/ 0 w 2582"/>
                  <a:gd name="T99" fmla="*/ 0 h 4908"/>
                  <a:gd name="T100" fmla="*/ 0 w 2582"/>
                  <a:gd name="T101" fmla="*/ 0 h 4908"/>
                  <a:gd name="T102" fmla="*/ 0 w 2582"/>
                  <a:gd name="T103" fmla="*/ 0 h 4908"/>
                  <a:gd name="T104" fmla="*/ 0 w 2582"/>
                  <a:gd name="T105" fmla="*/ 0 h 4908"/>
                  <a:gd name="T106" fmla="*/ 0 w 2582"/>
                  <a:gd name="T107" fmla="*/ 0 h 4908"/>
                  <a:gd name="T108" fmla="*/ 0 w 2582"/>
                  <a:gd name="T109" fmla="*/ 0 h 4908"/>
                  <a:gd name="T110" fmla="*/ 0 w 2582"/>
                  <a:gd name="T111" fmla="*/ 0 h 4908"/>
                  <a:gd name="T112" fmla="*/ 0 w 2582"/>
                  <a:gd name="T113" fmla="*/ 0 h 4908"/>
                  <a:gd name="T114" fmla="*/ 0 w 2582"/>
                  <a:gd name="T115" fmla="*/ 0 h 49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82"/>
                  <a:gd name="T175" fmla="*/ 0 h 4908"/>
                  <a:gd name="T176" fmla="*/ 2582 w 2582"/>
                  <a:gd name="T177" fmla="*/ 4908 h 49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82" h="4908">
                    <a:moveTo>
                      <a:pt x="149" y="150"/>
                    </a:moveTo>
                    <a:lnTo>
                      <a:pt x="234" y="154"/>
                    </a:lnTo>
                    <a:lnTo>
                      <a:pt x="319" y="161"/>
                    </a:lnTo>
                    <a:lnTo>
                      <a:pt x="403" y="169"/>
                    </a:lnTo>
                    <a:lnTo>
                      <a:pt x="486" y="180"/>
                    </a:lnTo>
                    <a:lnTo>
                      <a:pt x="568" y="192"/>
                    </a:lnTo>
                    <a:lnTo>
                      <a:pt x="650" y="207"/>
                    </a:lnTo>
                    <a:lnTo>
                      <a:pt x="730" y="223"/>
                    </a:lnTo>
                    <a:lnTo>
                      <a:pt x="811" y="242"/>
                    </a:lnTo>
                    <a:lnTo>
                      <a:pt x="891" y="262"/>
                    </a:lnTo>
                    <a:lnTo>
                      <a:pt x="970" y="283"/>
                    </a:lnTo>
                    <a:lnTo>
                      <a:pt x="1049" y="307"/>
                    </a:lnTo>
                    <a:lnTo>
                      <a:pt x="1126" y="333"/>
                    </a:lnTo>
                    <a:lnTo>
                      <a:pt x="1203" y="359"/>
                    </a:lnTo>
                    <a:lnTo>
                      <a:pt x="1279" y="389"/>
                    </a:lnTo>
                    <a:lnTo>
                      <a:pt x="1354" y="419"/>
                    </a:lnTo>
                    <a:lnTo>
                      <a:pt x="1428" y="451"/>
                    </a:lnTo>
                    <a:lnTo>
                      <a:pt x="1501" y="485"/>
                    </a:lnTo>
                    <a:lnTo>
                      <a:pt x="1574" y="521"/>
                    </a:lnTo>
                    <a:lnTo>
                      <a:pt x="1646" y="558"/>
                    </a:lnTo>
                    <a:lnTo>
                      <a:pt x="1715" y="596"/>
                    </a:lnTo>
                    <a:lnTo>
                      <a:pt x="1785" y="637"/>
                    </a:lnTo>
                    <a:lnTo>
                      <a:pt x="1853" y="679"/>
                    </a:lnTo>
                    <a:lnTo>
                      <a:pt x="1922" y="722"/>
                    </a:lnTo>
                    <a:lnTo>
                      <a:pt x="1988" y="767"/>
                    </a:lnTo>
                    <a:lnTo>
                      <a:pt x="2053" y="814"/>
                    </a:lnTo>
                    <a:lnTo>
                      <a:pt x="2117" y="861"/>
                    </a:lnTo>
                    <a:lnTo>
                      <a:pt x="2180" y="910"/>
                    </a:lnTo>
                    <a:lnTo>
                      <a:pt x="2243" y="961"/>
                    </a:lnTo>
                    <a:lnTo>
                      <a:pt x="2303" y="1012"/>
                    </a:lnTo>
                    <a:lnTo>
                      <a:pt x="2363" y="1066"/>
                    </a:lnTo>
                    <a:lnTo>
                      <a:pt x="2421" y="1120"/>
                    </a:lnTo>
                    <a:lnTo>
                      <a:pt x="2478" y="1176"/>
                    </a:lnTo>
                    <a:lnTo>
                      <a:pt x="2582" y="1073"/>
                    </a:lnTo>
                    <a:lnTo>
                      <a:pt x="2519" y="1011"/>
                    </a:lnTo>
                    <a:lnTo>
                      <a:pt x="2455" y="952"/>
                    </a:lnTo>
                    <a:lnTo>
                      <a:pt x="2389" y="894"/>
                    </a:lnTo>
                    <a:lnTo>
                      <a:pt x="2322" y="837"/>
                    </a:lnTo>
                    <a:lnTo>
                      <a:pt x="2254" y="781"/>
                    </a:lnTo>
                    <a:lnTo>
                      <a:pt x="2184" y="729"/>
                    </a:lnTo>
                    <a:lnTo>
                      <a:pt x="2113" y="676"/>
                    </a:lnTo>
                    <a:lnTo>
                      <a:pt x="2041" y="626"/>
                    </a:lnTo>
                    <a:lnTo>
                      <a:pt x="1967" y="577"/>
                    </a:lnTo>
                    <a:lnTo>
                      <a:pt x="1893" y="531"/>
                    </a:lnTo>
                    <a:lnTo>
                      <a:pt x="1816" y="486"/>
                    </a:lnTo>
                    <a:lnTo>
                      <a:pt x="1739" y="442"/>
                    </a:lnTo>
                    <a:lnTo>
                      <a:pt x="1662" y="401"/>
                    </a:lnTo>
                    <a:lnTo>
                      <a:pt x="1582" y="362"/>
                    </a:lnTo>
                    <a:lnTo>
                      <a:pt x="1501" y="324"/>
                    </a:lnTo>
                    <a:lnTo>
                      <a:pt x="1420" y="288"/>
                    </a:lnTo>
                    <a:lnTo>
                      <a:pt x="1337" y="254"/>
                    </a:lnTo>
                    <a:lnTo>
                      <a:pt x="1254" y="223"/>
                    </a:lnTo>
                    <a:lnTo>
                      <a:pt x="1170" y="192"/>
                    </a:lnTo>
                    <a:lnTo>
                      <a:pt x="1085" y="165"/>
                    </a:lnTo>
                    <a:lnTo>
                      <a:pt x="998" y="140"/>
                    </a:lnTo>
                    <a:lnTo>
                      <a:pt x="911" y="116"/>
                    </a:lnTo>
                    <a:lnTo>
                      <a:pt x="823" y="94"/>
                    </a:lnTo>
                    <a:lnTo>
                      <a:pt x="735" y="74"/>
                    </a:lnTo>
                    <a:lnTo>
                      <a:pt x="645" y="58"/>
                    </a:lnTo>
                    <a:lnTo>
                      <a:pt x="555" y="42"/>
                    </a:lnTo>
                    <a:lnTo>
                      <a:pt x="464" y="30"/>
                    </a:lnTo>
                    <a:lnTo>
                      <a:pt x="372" y="18"/>
                    </a:lnTo>
                    <a:lnTo>
                      <a:pt x="280" y="11"/>
                    </a:lnTo>
                    <a:lnTo>
                      <a:pt x="187" y="5"/>
                    </a:lnTo>
                    <a:lnTo>
                      <a:pt x="94" y="2"/>
                    </a:lnTo>
                    <a:lnTo>
                      <a:pt x="0" y="0"/>
                    </a:lnTo>
                    <a:lnTo>
                      <a:pt x="149" y="150"/>
                    </a:lnTo>
                    <a:close/>
                    <a:moveTo>
                      <a:pt x="1543" y="4807"/>
                    </a:moveTo>
                    <a:lnTo>
                      <a:pt x="1531" y="4796"/>
                    </a:lnTo>
                    <a:lnTo>
                      <a:pt x="1519" y="4785"/>
                    </a:lnTo>
                    <a:lnTo>
                      <a:pt x="1508" y="4773"/>
                    </a:lnTo>
                    <a:lnTo>
                      <a:pt x="1498" y="4761"/>
                    </a:lnTo>
                    <a:lnTo>
                      <a:pt x="1488" y="4750"/>
                    </a:lnTo>
                    <a:lnTo>
                      <a:pt x="1479" y="4736"/>
                    </a:lnTo>
                    <a:lnTo>
                      <a:pt x="1470" y="4724"/>
                    </a:lnTo>
                    <a:lnTo>
                      <a:pt x="1462" y="4711"/>
                    </a:lnTo>
                    <a:lnTo>
                      <a:pt x="1455" y="4697"/>
                    </a:lnTo>
                    <a:lnTo>
                      <a:pt x="1448" y="4683"/>
                    </a:lnTo>
                    <a:lnTo>
                      <a:pt x="1443" y="4669"/>
                    </a:lnTo>
                    <a:lnTo>
                      <a:pt x="1438" y="4654"/>
                    </a:lnTo>
                    <a:lnTo>
                      <a:pt x="1434" y="4640"/>
                    </a:lnTo>
                    <a:lnTo>
                      <a:pt x="1432" y="4624"/>
                    </a:lnTo>
                    <a:lnTo>
                      <a:pt x="1429" y="4610"/>
                    </a:lnTo>
                    <a:lnTo>
                      <a:pt x="1428" y="4594"/>
                    </a:lnTo>
                    <a:lnTo>
                      <a:pt x="1429" y="4578"/>
                    </a:lnTo>
                    <a:lnTo>
                      <a:pt x="1430" y="4562"/>
                    </a:lnTo>
                    <a:lnTo>
                      <a:pt x="1434" y="4547"/>
                    </a:lnTo>
                    <a:lnTo>
                      <a:pt x="1437" y="4532"/>
                    </a:lnTo>
                    <a:lnTo>
                      <a:pt x="1442" y="4518"/>
                    </a:lnTo>
                    <a:lnTo>
                      <a:pt x="1447" y="4503"/>
                    </a:lnTo>
                    <a:lnTo>
                      <a:pt x="1453" y="4490"/>
                    </a:lnTo>
                    <a:lnTo>
                      <a:pt x="1460" y="4475"/>
                    </a:lnTo>
                    <a:lnTo>
                      <a:pt x="1475" y="4448"/>
                    </a:lnTo>
                    <a:lnTo>
                      <a:pt x="1492" y="4421"/>
                    </a:lnTo>
                    <a:lnTo>
                      <a:pt x="1511" y="4395"/>
                    </a:lnTo>
                    <a:lnTo>
                      <a:pt x="1531" y="4369"/>
                    </a:lnTo>
                    <a:lnTo>
                      <a:pt x="1442" y="4280"/>
                    </a:lnTo>
                    <a:lnTo>
                      <a:pt x="1423" y="4300"/>
                    </a:lnTo>
                    <a:lnTo>
                      <a:pt x="1405" y="4319"/>
                    </a:lnTo>
                    <a:lnTo>
                      <a:pt x="1388" y="4339"/>
                    </a:lnTo>
                    <a:lnTo>
                      <a:pt x="1372" y="4359"/>
                    </a:lnTo>
                    <a:lnTo>
                      <a:pt x="1358" y="4378"/>
                    </a:lnTo>
                    <a:lnTo>
                      <a:pt x="1344" y="4399"/>
                    </a:lnTo>
                    <a:lnTo>
                      <a:pt x="1333" y="4418"/>
                    </a:lnTo>
                    <a:lnTo>
                      <a:pt x="1322" y="4438"/>
                    </a:lnTo>
                    <a:lnTo>
                      <a:pt x="1313" y="4457"/>
                    </a:lnTo>
                    <a:lnTo>
                      <a:pt x="1305" y="4477"/>
                    </a:lnTo>
                    <a:lnTo>
                      <a:pt x="1297" y="4496"/>
                    </a:lnTo>
                    <a:lnTo>
                      <a:pt x="1291" y="4516"/>
                    </a:lnTo>
                    <a:lnTo>
                      <a:pt x="1288" y="4536"/>
                    </a:lnTo>
                    <a:lnTo>
                      <a:pt x="1285" y="4555"/>
                    </a:lnTo>
                    <a:lnTo>
                      <a:pt x="1282" y="4575"/>
                    </a:lnTo>
                    <a:lnTo>
                      <a:pt x="1282" y="4594"/>
                    </a:lnTo>
                    <a:lnTo>
                      <a:pt x="1282" y="4613"/>
                    </a:lnTo>
                    <a:lnTo>
                      <a:pt x="1285" y="4633"/>
                    </a:lnTo>
                    <a:lnTo>
                      <a:pt x="1288" y="4652"/>
                    </a:lnTo>
                    <a:lnTo>
                      <a:pt x="1291" y="4671"/>
                    </a:lnTo>
                    <a:lnTo>
                      <a:pt x="1297" y="4691"/>
                    </a:lnTo>
                    <a:lnTo>
                      <a:pt x="1305" y="4711"/>
                    </a:lnTo>
                    <a:lnTo>
                      <a:pt x="1313" y="4731"/>
                    </a:lnTo>
                    <a:lnTo>
                      <a:pt x="1322" y="4750"/>
                    </a:lnTo>
                    <a:lnTo>
                      <a:pt x="1333" y="4770"/>
                    </a:lnTo>
                    <a:lnTo>
                      <a:pt x="1344" y="4789"/>
                    </a:lnTo>
                    <a:lnTo>
                      <a:pt x="1358" y="4809"/>
                    </a:lnTo>
                    <a:lnTo>
                      <a:pt x="1372" y="4828"/>
                    </a:lnTo>
                    <a:lnTo>
                      <a:pt x="1388" y="4849"/>
                    </a:lnTo>
                    <a:lnTo>
                      <a:pt x="1405" y="4869"/>
                    </a:lnTo>
                    <a:lnTo>
                      <a:pt x="1423" y="4888"/>
                    </a:lnTo>
                    <a:lnTo>
                      <a:pt x="1442" y="4908"/>
                    </a:lnTo>
                    <a:lnTo>
                      <a:pt x="1543" y="4807"/>
                    </a:lnTo>
                    <a:close/>
                    <a:moveTo>
                      <a:pt x="149" y="2277"/>
                    </a:moveTo>
                    <a:lnTo>
                      <a:pt x="167" y="2262"/>
                    </a:lnTo>
                    <a:lnTo>
                      <a:pt x="185" y="2249"/>
                    </a:lnTo>
                    <a:lnTo>
                      <a:pt x="204" y="2237"/>
                    </a:lnTo>
                    <a:lnTo>
                      <a:pt x="223" y="2225"/>
                    </a:lnTo>
                    <a:lnTo>
                      <a:pt x="243" y="2216"/>
                    </a:lnTo>
                    <a:lnTo>
                      <a:pt x="264" y="2208"/>
                    </a:lnTo>
                    <a:lnTo>
                      <a:pt x="275" y="2205"/>
                    </a:lnTo>
                    <a:lnTo>
                      <a:pt x="286" y="2203"/>
                    </a:lnTo>
                    <a:lnTo>
                      <a:pt x="296" y="2201"/>
                    </a:lnTo>
                    <a:lnTo>
                      <a:pt x="307" y="2200"/>
                    </a:lnTo>
                    <a:lnTo>
                      <a:pt x="324" y="2200"/>
                    </a:lnTo>
                    <a:lnTo>
                      <a:pt x="340" y="2201"/>
                    </a:lnTo>
                    <a:lnTo>
                      <a:pt x="356" y="2203"/>
                    </a:lnTo>
                    <a:lnTo>
                      <a:pt x="370" y="2206"/>
                    </a:lnTo>
                    <a:lnTo>
                      <a:pt x="386" y="2210"/>
                    </a:lnTo>
                    <a:lnTo>
                      <a:pt x="400" y="2215"/>
                    </a:lnTo>
                    <a:lnTo>
                      <a:pt x="415" y="2221"/>
                    </a:lnTo>
                    <a:lnTo>
                      <a:pt x="430" y="2228"/>
                    </a:lnTo>
                    <a:lnTo>
                      <a:pt x="444" y="2235"/>
                    </a:lnTo>
                    <a:lnTo>
                      <a:pt x="459" y="2243"/>
                    </a:lnTo>
                    <a:lnTo>
                      <a:pt x="472" y="2252"/>
                    </a:lnTo>
                    <a:lnTo>
                      <a:pt x="487" y="2261"/>
                    </a:lnTo>
                    <a:lnTo>
                      <a:pt x="515" y="2281"/>
                    </a:lnTo>
                    <a:lnTo>
                      <a:pt x="543" y="2303"/>
                    </a:lnTo>
                    <a:lnTo>
                      <a:pt x="632" y="2213"/>
                    </a:lnTo>
                    <a:lnTo>
                      <a:pt x="613" y="2194"/>
                    </a:lnTo>
                    <a:lnTo>
                      <a:pt x="592" y="2175"/>
                    </a:lnTo>
                    <a:lnTo>
                      <a:pt x="572" y="2158"/>
                    </a:lnTo>
                    <a:lnTo>
                      <a:pt x="553" y="2143"/>
                    </a:lnTo>
                    <a:lnTo>
                      <a:pt x="533" y="2129"/>
                    </a:lnTo>
                    <a:lnTo>
                      <a:pt x="513" y="2115"/>
                    </a:lnTo>
                    <a:lnTo>
                      <a:pt x="494" y="2103"/>
                    </a:lnTo>
                    <a:lnTo>
                      <a:pt x="473" y="2093"/>
                    </a:lnTo>
                    <a:lnTo>
                      <a:pt x="454" y="2084"/>
                    </a:lnTo>
                    <a:lnTo>
                      <a:pt x="435" y="2075"/>
                    </a:lnTo>
                    <a:lnTo>
                      <a:pt x="415" y="2068"/>
                    </a:lnTo>
                    <a:lnTo>
                      <a:pt x="396" y="2063"/>
                    </a:lnTo>
                    <a:lnTo>
                      <a:pt x="376" y="2058"/>
                    </a:lnTo>
                    <a:lnTo>
                      <a:pt x="357" y="2056"/>
                    </a:lnTo>
                    <a:lnTo>
                      <a:pt x="338" y="2054"/>
                    </a:lnTo>
                    <a:lnTo>
                      <a:pt x="317" y="2053"/>
                    </a:lnTo>
                    <a:lnTo>
                      <a:pt x="298" y="2054"/>
                    </a:lnTo>
                    <a:lnTo>
                      <a:pt x="279" y="2056"/>
                    </a:lnTo>
                    <a:lnTo>
                      <a:pt x="259" y="2058"/>
                    </a:lnTo>
                    <a:lnTo>
                      <a:pt x="240" y="2063"/>
                    </a:lnTo>
                    <a:lnTo>
                      <a:pt x="221" y="2068"/>
                    </a:lnTo>
                    <a:lnTo>
                      <a:pt x="201" y="2075"/>
                    </a:lnTo>
                    <a:lnTo>
                      <a:pt x="182" y="2084"/>
                    </a:lnTo>
                    <a:lnTo>
                      <a:pt x="161" y="2093"/>
                    </a:lnTo>
                    <a:lnTo>
                      <a:pt x="142" y="2103"/>
                    </a:lnTo>
                    <a:lnTo>
                      <a:pt x="122" y="2115"/>
                    </a:lnTo>
                    <a:lnTo>
                      <a:pt x="103" y="2129"/>
                    </a:lnTo>
                    <a:lnTo>
                      <a:pt x="83" y="2143"/>
                    </a:lnTo>
                    <a:lnTo>
                      <a:pt x="63" y="2158"/>
                    </a:lnTo>
                    <a:lnTo>
                      <a:pt x="44" y="2175"/>
                    </a:lnTo>
                    <a:lnTo>
                      <a:pt x="23" y="2194"/>
                    </a:lnTo>
                    <a:lnTo>
                      <a:pt x="3" y="2213"/>
                    </a:lnTo>
                    <a:lnTo>
                      <a:pt x="149" y="2277"/>
                    </a:lnTo>
                    <a:close/>
                    <a:moveTo>
                      <a:pt x="543" y="2303"/>
                    </a:moveTo>
                    <a:lnTo>
                      <a:pt x="586" y="2338"/>
                    </a:lnTo>
                    <a:lnTo>
                      <a:pt x="630" y="2375"/>
                    </a:lnTo>
                    <a:lnTo>
                      <a:pt x="653" y="2393"/>
                    </a:lnTo>
                    <a:lnTo>
                      <a:pt x="675" y="2409"/>
                    </a:lnTo>
                    <a:lnTo>
                      <a:pt x="699" y="2426"/>
                    </a:lnTo>
                    <a:lnTo>
                      <a:pt x="724" y="2443"/>
                    </a:lnTo>
                    <a:lnTo>
                      <a:pt x="748" y="2458"/>
                    </a:lnTo>
                    <a:lnTo>
                      <a:pt x="774" y="2472"/>
                    </a:lnTo>
                    <a:lnTo>
                      <a:pt x="800" y="2485"/>
                    </a:lnTo>
                    <a:lnTo>
                      <a:pt x="827" y="2496"/>
                    </a:lnTo>
                    <a:lnTo>
                      <a:pt x="841" y="2500"/>
                    </a:lnTo>
                    <a:lnTo>
                      <a:pt x="855" y="2505"/>
                    </a:lnTo>
                    <a:lnTo>
                      <a:pt x="869" y="2508"/>
                    </a:lnTo>
                    <a:lnTo>
                      <a:pt x="884" y="2511"/>
                    </a:lnTo>
                    <a:lnTo>
                      <a:pt x="900" y="2515"/>
                    </a:lnTo>
                    <a:lnTo>
                      <a:pt x="914" y="2517"/>
                    </a:lnTo>
                    <a:lnTo>
                      <a:pt x="930" y="2518"/>
                    </a:lnTo>
                    <a:lnTo>
                      <a:pt x="946" y="2519"/>
                    </a:lnTo>
                    <a:lnTo>
                      <a:pt x="977" y="2517"/>
                    </a:lnTo>
                    <a:lnTo>
                      <a:pt x="1007" y="2514"/>
                    </a:lnTo>
                    <a:lnTo>
                      <a:pt x="1038" y="2508"/>
                    </a:lnTo>
                    <a:lnTo>
                      <a:pt x="1067" y="2501"/>
                    </a:lnTo>
                    <a:lnTo>
                      <a:pt x="1095" y="2493"/>
                    </a:lnTo>
                    <a:lnTo>
                      <a:pt x="1123" y="2483"/>
                    </a:lnTo>
                    <a:lnTo>
                      <a:pt x="1151" y="2472"/>
                    </a:lnTo>
                    <a:lnTo>
                      <a:pt x="1177" y="2460"/>
                    </a:lnTo>
                    <a:lnTo>
                      <a:pt x="1204" y="2446"/>
                    </a:lnTo>
                    <a:lnTo>
                      <a:pt x="1228" y="2432"/>
                    </a:lnTo>
                    <a:lnTo>
                      <a:pt x="1253" y="2415"/>
                    </a:lnTo>
                    <a:lnTo>
                      <a:pt x="1278" y="2397"/>
                    </a:lnTo>
                    <a:lnTo>
                      <a:pt x="1300" y="2379"/>
                    </a:lnTo>
                    <a:lnTo>
                      <a:pt x="1323" y="2360"/>
                    </a:lnTo>
                    <a:lnTo>
                      <a:pt x="1344" y="2339"/>
                    </a:lnTo>
                    <a:lnTo>
                      <a:pt x="1365" y="2317"/>
                    </a:lnTo>
                    <a:lnTo>
                      <a:pt x="1261" y="2213"/>
                    </a:lnTo>
                    <a:lnTo>
                      <a:pt x="1241" y="2232"/>
                    </a:lnTo>
                    <a:lnTo>
                      <a:pt x="1221" y="2250"/>
                    </a:lnTo>
                    <a:lnTo>
                      <a:pt x="1200" y="2267"/>
                    </a:lnTo>
                    <a:lnTo>
                      <a:pt x="1181" y="2283"/>
                    </a:lnTo>
                    <a:lnTo>
                      <a:pt x="1161" y="2297"/>
                    </a:lnTo>
                    <a:lnTo>
                      <a:pt x="1142" y="2311"/>
                    </a:lnTo>
                    <a:lnTo>
                      <a:pt x="1122" y="2322"/>
                    </a:lnTo>
                    <a:lnTo>
                      <a:pt x="1103" y="2333"/>
                    </a:lnTo>
                    <a:lnTo>
                      <a:pt x="1083" y="2342"/>
                    </a:lnTo>
                    <a:lnTo>
                      <a:pt x="1064" y="2350"/>
                    </a:lnTo>
                    <a:lnTo>
                      <a:pt x="1043" y="2358"/>
                    </a:lnTo>
                    <a:lnTo>
                      <a:pt x="1024" y="2363"/>
                    </a:lnTo>
                    <a:lnTo>
                      <a:pt x="1005" y="2367"/>
                    </a:lnTo>
                    <a:lnTo>
                      <a:pt x="985" y="2370"/>
                    </a:lnTo>
                    <a:lnTo>
                      <a:pt x="966" y="2372"/>
                    </a:lnTo>
                    <a:lnTo>
                      <a:pt x="946" y="2372"/>
                    </a:lnTo>
                    <a:lnTo>
                      <a:pt x="927" y="2372"/>
                    </a:lnTo>
                    <a:lnTo>
                      <a:pt x="908" y="2370"/>
                    </a:lnTo>
                    <a:lnTo>
                      <a:pt x="887" y="2367"/>
                    </a:lnTo>
                    <a:lnTo>
                      <a:pt x="868" y="2363"/>
                    </a:lnTo>
                    <a:lnTo>
                      <a:pt x="849" y="2358"/>
                    </a:lnTo>
                    <a:lnTo>
                      <a:pt x="829" y="2350"/>
                    </a:lnTo>
                    <a:lnTo>
                      <a:pt x="810" y="2342"/>
                    </a:lnTo>
                    <a:lnTo>
                      <a:pt x="790" y="2333"/>
                    </a:lnTo>
                    <a:lnTo>
                      <a:pt x="771" y="2322"/>
                    </a:lnTo>
                    <a:lnTo>
                      <a:pt x="751" y="2311"/>
                    </a:lnTo>
                    <a:lnTo>
                      <a:pt x="731" y="2297"/>
                    </a:lnTo>
                    <a:lnTo>
                      <a:pt x="711" y="2283"/>
                    </a:lnTo>
                    <a:lnTo>
                      <a:pt x="692" y="2267"/>
                    </a:lnTo>
                    <a:lnTo>
                      <a:pt x="672" y="2250"/>
                    </a:lnTo>
                    <a:lnTo>
                      <a:pt x="652" y="2232"/>
                    </a:lnTo>
                    <a:lnTo>
                      <a:pt x="632" y="2213"/>
                    </a:lnTo>
                    <a:lnTo>
                      <a:pt x="543" y="2303"/>
                    </a:lnTo>
                    <a:close/>
                    <a:moveTo>
                      <a:pt x="1365" y="2317"/>
                    </a:moveTo>
                    <a:lnTo>
                      <a:pt x="1388" y="2292"/>
                    </a:lnTo>
                    <a:lnTo>
                      <a:pt x="1409" y="2266"/>
                    </a:lnTo>
                    <a:lnTo>
                      <a:pt x="1428" y="2238"/>
                    </a:lnTo>
                    <a:lnTo>
                      <a:pt x="1447" y="2210"/>
                    </a:lnTo>
                    <a:lnTo>
                      <a:pt x="1465" y="2180"/>
                    </a:lnTo>
                    <a:lnTo>
                      <a:pt x="1481" y="2150"/>
                    </a:lnTo>
                    <a:lnTo>
                      <a:pt x="1497" y="2120"/>
                    </a:lnTo>
                    <a:lnTo>
                      <a:pt x="1510" y="2088"/>
                    </a:lnTo>
                    <a:lnTo>
                      <a:pt x="1522" y="2057"/>
                    </a:lnTo>
                    <a:lnTo>
                      <a:pt x="1534" y="2024"/>
                    </a:lnTo>
                    <a:lnTo>
                      <a:pt x="1543" y="1992"/>
                    </a:lnTo>
                    <a:lnTo>
                      <a:pt x="1551" y="1958"/>
                    </a:lnTo>
                    <a:lnTo>
                      <a:pt x="1557" y="1926"/>
                    </a:lnTo>
                    <a:lnTo>
                      <a:pt x="1562" y="1892"/>
                    </a:lnTo>
                    <a:lnTo>
                      <a:pt x="1565" y="1858"/>
                    </a:lnTo>
                    <a:lnTo>
                      <a:pt x="1566" y="1826"/>
                    </a:lnTo>
                    <a:lnTo>
                      <a:pt x="1565" y="1792"/>
                    </a:lnTo>
                    <a:lnTo>
                      <a:pt x="1562" y="1759"/>
                    </a:lnTo>
                    <a:lnTo>
                      <a:pt x="1557" y="1726"/>
                    </a:lnTo>
                    <a:lnTo>
                      <a:pt x="1551" y="1692"/>
                    </a:lnTo>
                    <a:lnTo>
                      <a:pt x="1543" y="1660"/>
                    </a:lnTo>
                    <a:lnTo>
                      <a:pt x="1534" y="1627"/>
                    </a:lnTo>
                    <a:lnTo>
                      <a:pt x="1522" y="1595"/>
                    </a:lnTo>
                    <a:lnTo>
                      <a:pt x="1510" y="1563"/>
                    </a:lnTo>
                    <a:lnTo>
                      <a:pt x="1497" y="1532"/>
                    </a:lnTo>
                    <a:lnTo>
                      <a:pt x="1481" y="1501"/>
                    </a:lnTo>
                    <a:lnTo>
                      <a:pt x="1465" y="1471"/>
                    </a:lnTo>
                    <a:lnTo>
                      <a:pt x="1447" y="1442"/>
                    </a:lnTo>
                    <a:lnTo>
                      <a:pt x="1428" y="1413"/>
                    </a:lnTo>
                    <a:lnTo>
                      <a:pt x="1409" y="1386"/>
                    </a:lnTo>
                    <a:lnTo>
                      <a:pt x="1388" y="1359"/>
                    </a:lnTo>
                    <a:lnTo>
                      <a:pt x="1365" y="1333"/>
                    </a:lnTo>
                    <a:lnTo>
                      <a:pt x="1261" y="1439"/>
                    </a:lnTo>
                    <a:lnTo>
                      <a:pt x="1280" y="1459"/>
                    </a:lnTo>
                    <a:lnTo>
                      <a:pt x="1298" y="1480"/>
                    </a:lnTo>
                    <a:lnTo>
                      <a:pt x="1315" y="1502"/>
                    </a:lnTo>
                    <a:lnTo>
                      <a:pt x="1331" y="1524"/>
                    </a:lnTo>
                    <a:lnTo>
                      <a:pt x="1345" y="1548"/>
                    </a:lnTo>
                    <a:lnTo>
                      <a:pt x="1358" y="1571"/>
                    </a:lnTo>
                    <a:lnTo>
                      <a:pt x="1370" y="1595"/>
                    </a:lnTo>
                    <a:lnTo>
                      <a:pt x="1380" y="1619"/>
                    </a:lnTo>
                    <a:lnTo>
                      <a:pt x="1390" y="1644"/>
                    </a:lnTo>
                    <a:lnTo>
                      <a:pt x="1398" y="1670"/>
                    </a:lnTo>
                    <a:lnTo>
                      <a:pt x="1405" y="1695"/>
                    </a:lnTo>
                    <a:lnTo>
                      <a:pt x="1410" y="1720"/>
                    </a:lnTo>
                    <a:lnTo>
                      <a:pt x="1415" y="1747"/>
                    </a:lnTo>
                    <a:lnTo>
                      <a:pt x="1418" y="1773"/>
                    </a:lnTo>
                    <a:lnTo>
                      <a:pt x="1420" y="1799"/>
                    </a:lnTo>
                    <a:lnTo>
                      <a:pt x="1420" y="1826"/>
                    </a:lnTo>
                    <a:lnTo>
                      <a:pt x="1420" y="1852"/>
                    </a:lnTo>
                    <a:lnTo>
                      <a:pt x="1418" y="1879"/>
                    </a:lnTo>
                    <a:lnTo>
                      <a:pt x="1415" y="1904"/>
                    </a:lnTo>
                    <a:lnTo>
                      <a:pt x="1410" y="1930"/>
                    </a:lnTo>
                    <a:lnTo>
                      <a:pt x="1405" y="1956"/>
                    </a:lnTo>
                    <a:lnTo>
                      <a:pt x="1398" y="1982"/>
                    </a:lnTo>
                    <a:lnTo>
                      <a:pt x="1390" y="2007"/>
                    </a:lnTo>
                    <a:lnTo>
                      <a:pt x="1380" y="2032"/>
                    </a:lnTo>
                    <a:lnTo>
                      <a:pt x="1370" y="2056"/>
                    </a:lnTo>
                    <a:lnTo>
                      <a:pt x="1358" y="2081"/>
                    </a:lnTo>
                    <a:lnTo>
                      <a:pt x="1345" y="2104"/>
                    </a:lnTo>
                    <a:lnTo>
                      <a:pt x="1331" y="2127"/>
                    </a:lnTo>
                    <a:lnTo>
                      <a:pt x="1315" y="2149"/>
                    </a:lnTo>
                    <a:lnTo>
                      <a:pt x="1298" y="2171"/>
                    </a:lnTo>
                    <a:lnTo>
                      <a:pt x="1280" y="2193"/>
                    </a:lnTo>
                    <a:lnTo>
                      <a:pt x="1261" y="2213"/>
                    </a:lnTo>
                    <a:lnTo>
                      <a:pt x="1365" y="2317"/>
                    </a:lnTo>
                    <a:close/>
                    <a:moveTo>
                      <a:pt x="1531" y="4369"/>
                    </a:moveTo>
                    <a:lnTo>
                      <a:pt x="1566" y="4327"/>
                    </a:lnTo>
                    <a:lnTo>
                      <a:pt x="1603" y="4283"/>
                    </a:lnTo>
                    <a:lnTo>
                      <a:pt x="1621" y="4261"/>
                    </a:lnTo>
                    <a:lnTo>
                      <a:pt x="1638" y="4238"/>
                    </a:lnTo>
                    <a:lnTo>
                      <a:pt x="1656" y="4215"/>
                    </a:lnTo>
                    <a:lnTo>
                      <a:pt x="1672" y="4191"/>
                    </a:lnTo>
                    <a:lnTo>
                      <a:pt x="1687" y="4166"/>
                    </a:lnTo>
                    <a:lnTo>
                      <a:pt x="1701" y="4142"/>
                    </a:lnTo>
                    <a:lnTo>
                      <a:pt x="1713" y="4115"/>
                    </a:lnTo>
                    <a:lnTo>
                      <a:pt x="1724" y="4088"/>
                    </a:lnTo>
                    <a:lnTo>
                      <a:pt x="1729" y="4073"/>
                    </a:lnTo>
                    <a:lnTo>
                      <a:pt x="1733" y="4059"/>
                    </a:lnTo>
                    <a:lnTo>
                      <a:pt x="1738" y="4044"/>
                    </a:lnTo>
                    <a:lnTo>
                      <a:pt x="1741" y="4030"/>
                    </a:lnTo>
                    <a:lnTo>
                      <a:pt x="1743" y="4014"/>
                    </a:lnTo>
                    <a:lnTo>
                      <a:pt x="1746" y="3998"/>
                    </a:lnTo>
                    <a:lnTo>
                      <a:pt x="1747" y="3982"/>
                    </a:lnTo>
                    <a:lnTo>
                      <a:pt x="1748" y="3966"/>
                    </a:lnTo>
                    <a:lnTo>
                      <a:pt x="1747" y="3948"/>
                    </a:lnTo>
                    <a:lnTo>
                      <a:pt x="1746" y="3930"/>
                    </a:lnTo>
                    <a:lnTo>
                      <a:pt x="1743" y="3912"/>
                    </a:lnTo>
                    <a:lnTo>
                      <a:pt x="1741" y="3895"/>
                    </a:lnTo>
                    <a:lnTo>
                      <a:pt x="1735" y="3861"/>
                    </a:lnTo>
                    <a:lnTo>
                      <a:pt x="1726" y="3830"/>
                    </a:lnTo>
                    <a:lnTo>
                      <a:pt x="1715" y="3798"/>
                    </a:lnTo>
                    <a:lnTo>
                      <a:pt x="1702" y="3769"/>
                    </a:lnTo>
                    <a:lnTo>
                      <a:pt x="1689" y="3740"/>
                    </a:lnTo>
                    <a:lnTo>
                      <a:pt x="1673" y="3712"/>
                    </a:lnTo>
                    <a:lnTo>
                      <a:pt x="1655" y="3685"/>
                    </a:lnTo>
                    <a:lnTo>
                      <a:pt x="1637" y="3658"/>
                    </a:lnTo>
                    <a:lnTo>
                      <a:pt x="1617" y="3632"/>
                    </a:lnTo>
                    <a:lnTo>
                      <a:pt x="1597" y="3607"/>
                    </a:lnTo>
                    <a:lnTo>
                      <a:pt x="1574" y="3581"/>
                    </a:lnTo>
                    <a:lnTo>
                      <a:pt x="1552" y="3556"/>
                    </a:lnTo>
                    <a:lnTo>
                      <a:pt x="1528" y="3530"/>
                    </a:lnTo>
                    <a:lnTo>
                      <a:pt x="1503" y="3506"/>
                    </a:lnTo>
                    <a:lnTo>
                      <a:pt x="1442" y="3651"/>
                    </a:lnTo>
                    <a:lnTo>
                      <a:pt x="1461" y="3672"/>
                    </a:lnTo>
                    <a:lnTo>
                      <a:pt x="1480" y="3691"/>
                    </a:lnTo>
                    <a:lnTo>
                      <a:pt x="1497" y="3711"/>
                    </a:lnTo>
                    <a:lnTo>
                      <a:pt x="1512" y="3731"/>
                    </a:lnTo>
                    <a:lnTo>
                      <a:pt x="1526" y="3750"/>
                    </a:lnTo>
                    <a:lnTo>
                      <a:pt x="1539" y="3770"/>
                    </a:lnTo>
                    <a:lnTo>
                      <a:pt x="1552" y="3789"/>
                    </a:lnTo>
                    <a:lnTo>
                      <a:pt x="1562" y="3810"/>
                    </a:lnTo>
                    <a:lnTo>
                      <a:pt x="1571" y="3829"/>
                    </a:lnTo>
                    <a:lnTo>
                      <a:pt x="1580" y="3849"/>
                    </a:lnTo>
                    <a:lnTo>
                      <a:pt x="1586" y="3868"/>
                    </a:lnTo>
                    <a:lnTo>
                      <a:pt x="1592" y="3887"/>
                    </a:lnTo>
                    <a:lnTo>
                      <a:pt x="1597" y="3907"/>
                    </a:lnTo>
                    <a:lnTo>
                      <a:pt x="1599" y="3926"/>
                    </a:lnTo>
                    <a:lnTo>
                      <a:pt x="1601" y="3945"/>
                    </a:lnTo>
                    <a:lnTo>
                      <a:pt x="1602" y="3966"/>
                    </a:lnTo>
                    <a:lnTo>
                      <a:pt x="1601" y="3985"/>
                    </a:lnTo>
                    <a:lnTo>
                      <a:pt x="1599" y="4005"/>
                    </a:lnTo>
                    <a:lnTo>
                      <a:pt x="1597" y="4024"/>
                    </a:lnTo>
                    <a:lnTo>
                      <a:pt x="1592" y="4043"/>
                    </a:lnTo>
                    <a:lnTo>
                      <a:pt x="1586" y="4063"/>
                    </a:lnTo>
                    <a:lnTo>
                      <a:pt x="1580" y="4082"/>
                    </a:lnTo>
                    <a:lnTo>
                      <a:pt x="1571" y="4101"/>
                    </a:lnTo>
                    <a:lnTo>
                      <a:pt x="1562" y="4122"/>
                    </a:lnTo>
                    <a:lnTo>
                      <a:pt x="1552" y="4141"/>
                    </a:lnTo>
                    <a:lnTo>
                      <a:pt x="1539" y="4161"/>
                    </a:lnTo>
                    <a:lnTo>
                      <a:pt x="1526" y="4180"/>
                    </a:lnTo>
                    <a:lnTo>
                      <a:pt x="1512" y="4200"/>
                    </a:lnTo>
                    <a:lnTo>
                      <a:pt x="1497" y="4220"/>
                    </a:lnTo>
                    <a:lnTo>
                      <a:pt x="1480" y="4239"/>
                    </a:lnTo>
                    <a:lnTo>
                      <a:pt x="1461" y="4260"/>
                    </a:lnTo>
                    <a:lnTo>
                      <a:pt x="1442" y="4280"/>
                    </a:lnTo>
                    <a:lnTo>
                      <a:pt x="1531" y="4369"/>
                    </a:lnTo>
                    <a:close/>
                    <a:moveTo>
                      <a:pt x="149" y="3506"/>
                    </a:moveTo>
                    <a:lnTo>
                      <a:pt x="149" y="2277"/>
                    </a:lnTo>
                    <a:lnTo>
                      <a:pt x="3" y="2213"/>
                    </a:lnTo>
                    <a:lnTo>
                      <a:pt x="3" y="3651"/>
                    </a:lnTo>
                    <a:lnTo>
                      <a:pt x="149" y="3506"/>
                    </a:lnTo>
                    <a:close/>
                    <a:moveTo>
                      <a:pt x="149" y="1375"/>
                    </a:moveTo>
                    <a:lnTo>
                      <a:pt x="149" y="146"/>
                    </a:lnTo>
                    <a:lnTo>
                      <a:pt x="3" y="0"/>
                    </a:lnTo>
                    <a:lnTo>
                      <a:pt x="3" y="1439"/>
                    </a:lnTo>
                    <a:lnTo>
                      <a:pt x="149" y="1375"/>
                    </a:lnTo>
                    <a:close/>
                  </a:path>
                </a:pathLst>
              </a:custGeom>
              <a:solidFill>
                <a:srgbClr val="FFB7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51" name="Freeform 40"/>
              <p:cNvSpPr>
                <a:spLocks noEditPoints="1"/>
              </p:cNvSpPr>
              <p:nvPr/>
            </p:nvSpPr>
            <p:spPr bwMode="auto">
              <a:xfrm>
                <a:off x="2270" y="1551"/>
                <a:ext cx="845" cy="608"/>
              </a:xfrm>
              <a:custGeom>
                <a:avLst/>
                <a:gdLst>
                  <a:gd name="T0" fmla="*/ 0 w 5068"/>
                  <a:gd name="T1" fmla="*/ 0 h 3651"/>
                  <a:gd name="T2" fmla="*/ 0 w 5068"/>
                  <a:gd name="T3" fmla="*/ 0 h 3651"/>
                  <a:gd name="T4" fmla="*/ 0 w 5068"/>
                  <a:gd name="T5" fmla="*/ 0 h 3651"/>
                  <a:gd name="T6" fmla="*/ 0 w 5068"/>
                  <a:gd name="T7" fmla="*/ 0 h 3651"/>
                  <a:gd name="T8" fmla="*/ 0 w 5068"/>
                  <a:gd name="T9" fmla="*/ 0 h 3651"/>
                  <a:gd name="T10" fmla="*/ 0 w 5068"/>
                  <a:gd name="T11" fmla="*/ 0 h 3651"/>
                  <a:gd name="T12" fmla="*/ 0 w 5068"/>
                  <a:gd name="T13" fmla="*/ 0 h 3651"/>
                  <a:gd name="T14" fmla="*/ 0 w 5068"/>
                  <a:gd name="T15" fmla="*/ 0 h 3651"/>
                  <a:gd name="T16" fmla="*/ 0 w 5068"/>
                  <a:gd name="T17" fmla="*/ 0 h 3651"/>
                  <a:gd name="T18" fmla="*/ 0 w 5068"/>
                  <a:gd name="T19" fmla="*/ 0 h 3651"/>
                  <a:gd name="T20" fmla="*/ 0 w 5068"/>
                  <a:gd name="T21" fmla="*/ 0 h 3651"/>
                  <a:gd name="T22" fmla="*/ 0 w 5068"/>
                  <a:gd name="T23" fmla="*/ 0 h 3651"/>
                  <a:gd name="T24" fmla="*/ 0 w 5068"/>
                  <a:gd name="T25" fmla="*/ 0 h 3651"/>
                  <a:gd name="T26" fmla="*/ 0 w 5068"/>
                  <a:gd name="T27" fmla="*/ 0 h 3651"/>
                  <a:gd name="T28" fmla="*/ 0 w 5068"/>
                  <a:gd name="T29" fmla="*/ 0 h 3651"/>
                  <a:gd name="T30" fmla="*/ 0 w 5068"/>
                  <a:gd name="T31" fmla="*/ 0 h 3651"/>
                  <a:gd name="T32" fmla="*/ 0 w 5068"/>
                  <a:gd name="T33" fmla="*/ 0 h 3651"/>
                  <a:gd name="T34" fmla="*/ 0 w 5068"/>
                  <a:gd name="T35" fmla="*/ 0 h 3651"/>
                  <a:gd name="T36" fmla="*/ 0 w 5068"/>
                  <a:gd name="T37" fmla="*/ 0 h 3651"/>
                  <a:gd name="T38" fmla="*/ 0 w 5068"/>
                  <a:gd name="T39" fmla="*/ 0 h 3651"/>
                  <a:gd name="T40" fmla="*/ 0 w 5068"/>
                  <a:gd name="T41" fmla="*/ 0 h 3651"/>
                  <a:gd name="T42" fmla="*/ 0 w 5068"/>
                  <a:gd name="T43" fmla="*/ 0 h 3651"/>
                  <a:gd name="T44" fmla="*/ 0 w 5068"/>
                  <a:gd name="T45" fmla="*/ 0 h 3651"/>
                  <a:gd name="T46" fmla="*/ 0 w 5068"/>
                  <a:gd name="T47" fmla="*/ 0 h 3651"/>
                  <a:gd name="T48" fmla="*/ 0 w 5068"/>
                  <a:gd name="T49" fmla="*/ 0 h 3651"/>
                  <a:gd name="T50" fmla="*/ 0 w 5068"/>
                  <a:gd name="T51" fmla="*/ 0 h 3651"/>
                  <a:gd name="T52" fmla="*/ 0 w 5068"/>
                  <a:gd name="T53" fmla="*/ 0 h 3651"/>
                  <a:gd name="T54" fmla="*/ 0 w 5068"/>
                  <a:gd name="T55" fmla="*/ 0 h 3651"/>
                  <a:gd name="T56" fmla="*/ 0 w 5068"/>
                  <a:gd name="T57" fmla="*/ 0 h 3651"/>
                  <a:gd name="T58" fmla="*/ 0 w 5068"/>
                  <a:gd name="T59" fmla="*/ 0 h 3651"/>
                  <a:gd name="T60" fmla="*/ 0 w 5068"/>
                  <a:gd name="T61" fmla="*/ 0 h 3651"/>
                  <a:gd name="T62" fmla="*/ 0 w 5068"/>
                  <a:gd name="T63" fmla="*/ 0 h 3651"/>
                  <a:gd name="T64" fmla="*/ 0 w 5068"/>
                  <a:gd name="T65" fmla="*/ 0 h 3651"/>
                  <a:gd name="T66" fmla="*/ 0 w 5068"/>
                  <a:gd name="T67" fmla="*/ 0 h 3651"/>
                  <a:gd name="T68" fmla="*/ 0 w 5068"/>
                  <a:gd name="T69" fmla="*/ 0 h 3651"/>
                  <a:gd name="T70" fmla="*/ 0 w 5068"/>
                  <a:gd name="T71" fmla="*/ 0 h 3651"/>
                  <a:gd name="T72" fmla="*/ 0 w 5068"/>
                  <a:gd name="T73" fmla="*/ 0 h 3651"/>
                  <a:gd name="T74" fmla="*/ 0 w 5068"/>
                  <a:gd name="T75" fmla="*/ 0 h 3651"/>
                  <a:gd name="T76" fmla="*/ 0 w 5068"/>
                  <a:gd name="T77" fmla="*/ 0 h 3651"/>
                  <a:gd name="T78" fmla="*/ 0 w 5068"/>
                  <a:gd name="T79" fmla="*/ 0 h 3651"/>
                  <a:gd name="T80" fmla="*/ 0 w 5068"/>
                  <a:gd name="T81" fmla="*/ 0 h 3651"/>
                  <a:gd name="T82" fmla="*/ 0 w 5068"/>
                  <a:gd name="T83" fmla="*/ 0 h 3651"/>
                  <a:gd name="T84" fmla="*/ 0 w 5068"/>
                  <a:gd name="T85" fmla="*/ 0 h 3651"/>
                  <a:gd name="T86" fmla="*/ 0 w 5068"/>
                  <a:gd name="T87" fmla="*/ 0 h 3651"/>
                  <a:gd name="T88" fmla="*/ 0 w 5068"/>
                  <a:gd name="T89" fmla="*/ 0 h 3651"/>
                  <a:gd name="T90" fmla="*/ 0 w 5068"/>
                  <a:gd name="T91" fmla="*/ 0 h 3651"/>
                  <a:gd name="T92" fmla="*/ 0 w 5068"/>
                  <a:gd name="T93" fmla="*/ 0 h 3651"/>
                  <a:gd name="T94" fmla="*/ 0 w 5068"/>
                  <a:gd name="T95" fmla="*/ 0 h 3651"/>
                  <a:gd name="T96" fmla="*/ 0 w 5068"/>
                  <a:gd name="T97" fmla="*/ 0 h 3651"/>
                  <a:gd name="T98" fmla="*/ 0 w 5068"/>
                  <a:gd name="T99" fmla="*/ 0 h 3651"/>
                  <a:gd name="T100" fmla="*/ 0 w 5068"/>
                  <a:gd name="T101" fmla="*/ 0 h 3651"/>
                  <a:gd name="T102" fmla="*/ 0 w 5068"/>
                  <a:gd name="T103" fmla="*/ 0 h 3651"/>
                  <a:gd name="T104" fmla="*/ 0 w 5068"/>
                  <a:gd name="T105" fmla="*/ 0 h 3651"/>
                  <a:gd name="T106" fmla="*/ 0 w 5068"/>
                  <a:gd name="T107" fmla="*/ 0 h 3651"/>
                  <a:gd name="T108" fmla="*/ 0 w 5068"/>
                  <a:gd name="T109" fmla="*/ 0 h 3651"/>
                  <a:gd name="T110" fmla="*/ 0 w 5068"/>
                  <a:gd name="T111" fmla="*/ 0 h 3651"/>
                  <a:gd name="T112" fmla="*/ 0 w 5068"/>
                  <a:gd name="T113" fmla="*/ 0 h 3651"/>
                  <a:gd name="T114" fmla="*/ 0 w 5068"/>
                  <a:gd name="T115" fmla="*/ 0 h 3651"/>
                  <a:gd name="T116" fmla="*/ 0 w 5068"/>
                  <a:gd name="T117" fmla="*/ 0 h 36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68"/>
                  <a:gd name="T178" fmla="*/ 0 h 3651"/>
                  <a:gd name="T179" fmla="*/ 5068 w 5068"/>
                  <a:gd name="T180" fmla="*/ 3651 h 36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68" h="3651">
                    <a:moveTo>
                      <a:pt x="3505" y="146"/>
                    </a:moveTo>
                    <a:lnTo>
                      <a:pt x="3505" y="1501"/>
                    </a:lnTo>
                    <a:lnTo>
                      <a:pt x="3651" y="1439"/>
                    </a:lnTo>
                    <a:lnTo>
                      <a:pt x="3651" y="0"/>
                    </a:lnTo>
                    <a:lnTo>
                      <a:pt x="3505" y="146"/>
                    </a:lnTo>
                    <a:close/>
                    <a:moveTo>
                      <a:pt x="1349" y="3112"/>
                    </a:moveTo>
                    <a:lnTo>
                      <a:pt x="1370" y="3140"/>
                    </a:lnTo>
                    <a:lnTo>
                      <a:pt x="1390" y="3168"/>
                    </a:lnTo>
                    <a:lnTo>
                      <a:pt x="1399" y="3182"/>
                    </a:lnTo>
                    <a:lnTo>
                      <a:pt x="1408" y="3196"/>
                    </a:lnTo>
                    <a:lnTo>
                      <a:pt x="1416" y="3210"/>
                    </a:lnTo>
                    <a:lnTo>
                      <a:pt x="1424" y="3225"/>
                    </a:lnTo>
                    <a:lnTo>
                      <a:pt x="1431" y="3240"/>
                    </a:lnTo>
                    <a:lnTo>
                      <a:pt x="1436" y="3254"/>
                    </a:lnTo>
                    <a:lnTo>
                      <a:pt x="1442" y="3269"/>
                    </a:lnTo>
                    <a:lnTo>
                      <a:pt x="1445" y="3284"/>
                    </a:lnTo>
                    <a:lnTo>
                      <a:pt x="1449" y="3299"/>
                    </a:lnTo>
                    <a:lnTo>
                      <a:pt x="1451" y="3315"/>
                    </a:lnTo>
                    <a:lnTo>
                      <a:pt x="1452" y="3330"/>
                    </a:lnTo>
                    <a:lnTo>
                      <a:pt x="1452" y="3347"/>
                    </a:lnTo>
                    <a:lnTo>
                      <a:pt x="1451" y="3359"/>
                    </a:lnTo>
                    <a:lnTo>
                      <a:pt x="1449" y="3370"/>
                    </a:lnTo>
                    <a:lnTo>
                      <a:pt x="1447" y="3380"/>
                    </a:lnTo>
                    <a:lnTo>
                      <a:pt x="1443" y="3391"/>
                    </a:lnTo>
                    <a:lnTo>
                      <a:pt x="1435" y="3411"/>
                    </a:lnTo>
                    <a:lnTo>
                      <a:pt x="1426" y="3431"/>
                    </a:lnTo>
                    <a:lnTo>
                      <a:pt x="1415" y="3451"/>
                    </a:lnTo>
                    <a:lnTo>
                      <a:pt x="1403" y="3470"/>
                    </a:lnTo>
                    <a:lnTo>
                      <a:pt x="1389" y="3488"/>
                    </a:lnTo>
                    <a:lnTo>
                      <a:pt x="1375" y="3506"/>
                    </a:lnTo>
                    <a:lnTo>
                      <a:pt x="1439" y="3651"/>
                    </a:lnTo>
                    <a:lnTo>
                      <a:pt x="1458" y="3631"/>
                    </a:lnTo>
                    <a:lnTo>
                      <a:pt x="1477" y="3611"/>
                    </a:lnTo>
                    <a:lnTo>
                      <a:pt x="1494" y="3592"/>
                    </a:lnTo>
                    <a:lnTo>
                      <a:pt x="1508" y="3572"/>
                    </a:lnTo>
                    <a:lnTo>
                      <a:pt x="1523" y="3552"/>
                    </a:lnTo>
                    <a:lnTo>
                      <a:pt x="1536" y="3532"/>
                    </a:lnTo>
                    <a:lnTo>
                      <a:pt x="1549" y="3512"/>
                    </a:lnTo>
                    <a:lnTo>
                      <a:pt x="1559" y="3493"/>
                    </a:lnTo>
                    <a:lnTo>
                      <a:pt x="1568" y="3473"/>
                    </a:lnTo>
                    <a:lnTo>
                      <a:pt x="1577" y="3454"/>
                    </a:lnTo>
                    <a:lnTo>
                      <a:pt x="1583" y="3435"/>
                    </a:lnTo>
                    <a:lnTo>
                      <a:pt x="1589" y="3415"/>
                    </a:lnTo>
                    <a:lnTo>
                      <a:pt x="1594" y="3396"/>
                    </a:lnTo>
                    <a:lnTo>
                      <a:pt x="1596" y="3375"/>
                    </a:lnTo>
                    <a:lnTo>
                      <a:pt x="1598" y="3356"/>
                    </a:lnTo>
                    <a:lnTo>
                      <a:pt x="1599" y="3337"/>
                    </a:lnTo>
                    <a:lnTo>
                      <a:pt x="1598" y="3317"/>
                    </a:lnTo>
                    <a:lnTo>
                      <a:pt x="1596" y="3298"/>
                    </a:lnTo>
                    <a:lnTo>
                      <a:pt x="1594" y="3279"/>
                    </a:lnTo>
                    <a:lnTo>
                      <a:pt x="1589" y="3259"/>
                    </a:lnTo>
                    <a:lnTo>
                      <a:pt x="1583" y="3240"/>
                    </a:lnTo>
                    <a:lnTo>
                      <a:pt x="1577" y="3221"/>
                    </a:lnTo>
                    <a:lnTo>
                      <a:pt x="1568" y="3200"/>
                    </a:lnTo>
                    <a:lnTo>
                      <a:pt x="1559" y="3181"/>
                    </a:lnTo>
                    <a:lnTo>
                      <a:pt x="1549" y="3161"/>
                    </a:lnTo>
                    <a:lnTo>
                      <a:pt x="1536" y="3142"/>
                    </a:lnTo>
                    <a:lnTo>
                      <a:pt x="1523" y="3122"/>
                    </a:lnTo>
                    <a:lnTo>
                      <a:pt x="1508" y="3103"/>
                    </a:lnTo>
                    <a:lnTo>
                      <a:pt x="1494" y="3083"/>
                    </a:lnTo>
                    <a:lnTo>
                      <a:pt x="1477" y="3062"/>
                    </a:lnTo>
                    <a:lnTo>
                      <a:pt x="1458" y="3042"/>
                    </a:lnTo>
                    <a:lnTo>
                      <a:pt x="1439" y="3023"/>
                    </a:lnTo>
                    <a:lnTo>
                      <a:pt x="1349" y="3112"/>
                    </a:lnTo>
                    <a:close/>
                    <a:moveTo>
                      <a:pt x="3505" y="2151"/>
                    </a:moveTo>
                    <a:lnTo>
                      <a:pt x="3505" y="3506"/>
                    </a:lnTo>
                    <a:lnTo>
                      <a:pt x="3651" y="3651"/>
                    </a:lnTo>
                    <a:lnTo>
                      <a:pt x="3651" y="2213"/>
                    </a:lnTo>
                    <a:lnTo>
                      <a:pt x="3505" y="2151"/>
                    </a:lnTo>
                    <a:close/>
                    <a:moveTo>
                      <a:pt x="1334" y="2289"/>
                    </a:moveTo>
                    <a:lnTo>
                      <a:pt x="1313" y="2311"/>
                    </a:lnTo>
                    <a:lnTo>
                      <a:pt x="1293" y="2332"/>
                    </a:lnTo>
                    <a:lnTo>
                      <a:pt x="1273" y="2354"/>
                    </a:lnTo>
                    <a:lnTo>
                      <a:pt x="1255" y="2378"/>
                    </a:lnTo>
                    <a:lnTo>
                      <a:pt x="1237" y="2401"/>
                    </a:lnTo>
                    <a:lnTo>
                      <a:pt x="1221" y="2426"/>
                    </a:lnTo>
                    <a:lnTo>
                      <a:pt x="1205" y="2451"/>
                    </a:lnTo>
                    <a:lnTo>
                      <a:pt x="1192" y="2478"/>
                    </a:lnTo>
                    <a:lnTo>
                      <a:pt x="1180" y="2505"/>
                    </a:lnTo>
                    <a:lnTo>
                      <a:pt x="1168" y="2532"/>
                    </a:lnTo>
                    <a:lnTo>
                      <a:pt x="1158" y="2560"/>
                    </a:lnTo>
                    <a:lnTo>
                      <a:pt x="1150" y="2588"/>
                    </a:lnTo>
                    <a:lnTo>
                      <a:pt x="1144" y="2618"/>
                    </a:lnTo>
                    <a:lnTo>
                      <a:pt x="1138" y="2647"/>
                    </a:lnTo>
                    <a:lnTo>
                      <a:pt x="1135" y="2677"/>
                    </a:lnTo>
                    <a:lnTo>
                      <a:pt x="1132" y="2709"/>
                    </a:lnTo>
                    <a:lnTo>
                      <a:pt x="1134" y="2725"/>
                    </a:lnTo>
                    <a:lnTo>
                      <a:pt x="1135" y="2740"/>
                    </a:lnTo>
                    <a:lnTo>
                      <a:pt x="1137" y="2755"/>
                    </a:lnTo>
                    <a:lnTo>
                      <a:pt x="1140" y="2771"/>
                    </a:lnTo>
                    <a:lnTo>
                      <a:pt x="1144" y="2785"/>
                    </a:lnTo>
                    <a:lnTo>
                      <a:pt x="1147" y="2800"/>
                    </a:lnTo>
                    <a:lnTo>
                      <a:pt x="1151" y="2813"/>
                    </a:lnTo>
                    <a:lnTo>
                      <a:pt x="1156" y="2828"/>
                    </a:lnTo>
                    <a:lnTo>
                      <a:pt x="1167" y="2855"/>
                    </a:lnTo>
                    <a:lnTo>
                      <a:pt x="1180" y="2881"/>
                    </a:lnTo>
                    <a:lnTo>
                      <a:pt x="1194" y="2906"/>
                    </a:lnTo>
                    <a:lnTo>
                      <a:pt x="1209" y="2931"/>
                    </a:lnTo>
                    <a:lnTo>
                      <a:pt x="1226" y="2956"/>
                    </a:lnTo>
                    <a:lnTo>
                      <a:pt x="1242" y="2979"/>
                    </a:lnTo>
                    <a:lnTo>
                      <a:pt x="1259" y="3002"/>
                    </a:lnTo>
                    <a:lnTo>
                      <a:pt x="1278" y="3024"/>
                    </a:lnTo>
                    <a:lnTo>
                      <a:pt x="1314" y="3069"/>
                    </a:lnTo>
                    <a:lnTo>
                      <a:pt x="1349" y="3112"/>
                    </a:lnTo>
                    <a:lnTo>
                      <a:pt x="1439" y="3023"/>
                    </a:lnTo>
                    <a:lnTo>
                      <a:pt x="1420" y="3003"/>
                    </a:lnTo>
                    <a:lnTo>
                      <a:pt x="1402" y="2983"/>
                    </a:lnTo>
                    <a:lnTo>
                      <a:pt x="1385" y="2962"/>
                    </a:lnTo>
                    <a:lnTo>
                      <a:pt x="1369" y="2943"/>
                    </a:lnTo>
                    <a:lnTo>
                      <a:pt x="1355" y="2923"/>
                    </a:lnTo>
                    <a:lnTo>
                      <a:pt x="1341" y="2904"/>
                    </a:lnTo>
                    <a:lnTo>
                      <a:pt x="1330" y="2884"/>
                    </a:lnTo>
                    <a:lnTo>
                      <a:pt x="1319" y="2865"/>
                    </a:lnTo>
                    <a:lnTo>
                      <a:pt x="1310" y="2845"/>
                    </a:lnTo>
                    <a:lnTo>
                      <a:pt x="1302" y="2826"/>
                    </a:lnTo>
                    <a:lnTo>
                      <a:pt x="1294" y="2805"/>
                    </a:lnTo>
                    <a:lnTo>
                      <a:pt x="1288" y="2786"/>
                    </a:lnTo>
                    <a:lnTo>
                      <a:pt x="1285" y="2767"/>
                    </a:lnTo>
                    <a:lnTo>
                      <a:pt x="1282" y="2747"/>
                    </a:lnTo>
                    <a:lnTo>
                      <a:pt x="1279" y="2728"/>
                    </a:lnTo>
                    <a:lnTo>
                      <a:pt x="1279" y="2709"/>
                    </a:lnTo>
                    <a:lnTo>
                      <a:pt x="1279" y="2689"/>
                    </a:lnTo>
                    <a:lnTo>
                      <a:pt x="1282" y="2670"/>
                    </a:lnTo>
                    <a:lnTo>
                      <a:pt x="1285" y="2651"/>
                    </a:lnTo>
                    <a:lnTo>
                      <a:pt x="1288" y="2630"/>
                    </a:lnTo>
                    <a:lnTo>
                      <a:pt x="1294" y="2611"/>
                    </a:lnTo>
                    <a:lnTo>
                      <a:pt x="1302" y="2591"/>
                    </a:lnTo>
                    <a:lnTo>
                      <a:pt x="1310" y="2572"/>
                    </a:lnTo>
                    <a:lnTo>
                      <a:pt x="1319" y="2553"/>
                    </a:lnTo>
                    <a:lnTo>
                      <a:pt x="1330" y="2533"/>
                    </a:lnTo>
                    <a:lnTo>
                      <a:pt x="1341" y="2514"/>
                    </a:lnTo>
                    <a:lnTo>
                      <a:pt x="1355" y="2493"/>
                    </a:lnTo>
                    <a:lnTo>
                      <a:pt x="1369" y="2473"/>
                    </a:lnTo>
                    <a:lnTo>
                      <a:pt x="1385" y="2454"/>
                    </a:lnTo>
                    <a:lnTo>
                      <a:pt x="1402" y="2434"/>
                    </a:lnTo>
                    <a:lnTo>
                      <a:pt x="1420" y="2414"/>
                    </a:lnTo>
                    <a:lnTo>
                      <a:pt x="1439" y="2395"/>
                    </a:lnTo>
                    <a:lnTo>
                      <a:pt x="1334" y="2289"/>
                    </a:lnTo>
                    <a:close/>
                    <a:moveTo>
                      <a:pt x="2318" y="2289"/>
                    </a:moveTo>
                    <a:lnTo>
                      <a:pt x="2293" y="2267"/>
                    </a:lnTo>
                    <a:lnTo>
                      <a:pt x="2266" y="2247"/>
                    </a:lnTo>
                    <a:lnTo>
                      <a:pt x="2239" y="2226"/>
                    </a:lnTo>
                    <a:lnTo>
                      <a:pt x="2209" y="2207"/>
                    </a:lnTo>
                    <a:lnTo>
                      <a:pt x="2180" y="2189"/>
                    </a:lnTo>
                    <a:lnTo>
                      <a:pt x="2151" y="2174"/>
                    </a:lnTo>
                    <a:lnTo>
                      <a:pt x="2120" y="2158"/>
                    </a:lnTo>
                    <a:lnTo>
                      <a:pt x="2088" y="2145"/>
                    </a:lnTo>
                    <a:lnTo>
                      <a:pt x="2057" y="2132"/>
                    </a:lnTo>
                    <a:lnTo>
                      <a:pt x="2024" y="2121"/>
                    </a:lnTo>
                    <a:lnTo>
                      <a:pt x="1992" y="2112"/>
                    </a:lnTo>
                    <a:lnTo>
                      <a:pt x="1959" y="2104"/>
                    </a:lnTo>
                    <a:lnTo>
                      <a:pt x="1926" y="2097"/>
                    </a:lnTo>
                    <a:lnTo>
                      <a:pt x="1893" y="2093"/>
                    </a:lnTo>
                    <a:lnTo>
                      <a:pt x="1859" y="2090"/>
                    </a:lnTo>
                    <a:lnTo>
                      <a:pt x="1826" y="2088"/>
                    </a:lnTo>
                    <a:lnTo>
                      <a:pt x="1793" y="2090"/>
                    </a:lnTo>
                    <a:lnTo>
                      <a:pt x="1760" y="2093"/>
                    </a:lnTo>
                    <a:lnTo>
                      <a:pt x="1726" y="2097"/>
                    </a:lnTo>
                    <a:lnTo>
                      <a:pt x="1693" y="2104"/>
                    </a:lnTo>
                    <a:lnTo>
                      <a:pt x="1660" y="2112"/>
                    </a:lnTo>
                    <a:lnTo>
                      <a:pt x="1627" y="2121"/>
                    </a:lnTo>
                    <a:lnTo>
                      <a:pt x="1595" y="2132"/>
                    </a:lnTo>
                    <a:lnTo>
                      <a:pt x="1563" y="2145"/>
                    </a:lnTo>
                    <a:lnTo>
                      <a:pt x="1532" y="2158"/>
                    </a:lnTo>
                    <a:lnTo>
                      <a:pt x="1502" y="2174"/>
                    </a:lnTo>
                    <a:lnTo>
                      <a:pt x="1471" y="2189"/>
                    </a:lnTo>
                    <a:lnTo>
                      <a:pt x="1442" y="2207"/>
                    </a:lnTo>
                    <a:lnTo>
                      <a:pt x="1414" y="2226"/>
                    </a:lnTo>
                    <a:lnTo>
                      <a:pt x="1386" y="2247"/>
                    </a:lnTo>
                    <a:lnTo>
                      <a:pt x="1360" y="2267"/>
                    </a:lnTo>
                    <a:lnTo>
                      <a:pt x="1334" y="2289"/>
                    </a:lnTo>
                    <a:lnTo>
                      <a:pt x="1439" y="2395"/>
                    </a:lnTo>
                    <a:lnTo>
                      <a:pt x="1459" y="2375"/>
                    </a:lnTo>
                    <a:lnTo>
                      <a:pt x="1480" y="2357"/>
                    </a:lnTo>
                    <a:lnTo>
                      <a:pt x="1503" y="2340"/>
                    </a:lnTo>
                    <a:lnTo>
                      <a:pt x="1525" y="2324"/>
                    </a:lnTo>
                    <a:lnTo>
                      <a:pt x="1548" y="2309"/>
                    </a:lnTo>
                    <a:lnTo>
                      <a:pt x="1571" y="2297"/>
                    </a:lnTo>
                    <a:lnTo>
                      <a:pt x="1596" y="2285"/>
                    </a:lnTo>
                    <a:lnTo>
                      <a:pt x="1619" y="2275"/>
                    </a:lnTo>
                    <a:lnTo>
                      <a:pt x="1645" y="2265"/>
                    </a:lnTo>
                    <a:lnTo>
                      <a:pt x="1670" y="2257"/>
                    </a:lnTo>
                    <a:lnTo>
                      <a:pt x="1696" y="2250"/>
                    </a:lnTo>
                    <a:lnTo>
                      <a:pt x="1721" y="2244"/>
                    </a:lnTo>
                    <a:lnTo>
                      <a:pt x="1747" y="2240"/>
                    </a:lnTo>
                    <a:lnTo>
                      <a:pt x="1773" y="2237"/>
                    </a:lnTo>
                    <a:lnTo>
                      <a:pt x="1800" y="2235"/>
                    </a:lnTo>
                    <a:lnTo>
                      <a:pt x="1826" y="2234"/>
                    </a:lnTo>
                    <a:lnTo>
                      <a:pt x="1853" y="2235"/>
                    </a:lnTo>
                    <a:lnTo>
                      <a:pt x="1879" y="2237"/>
                    </a:lnTo>
                    <a:lnTo>
                      <a:pt x="1904" y="2240"/>
                    </a:lnTo>
                    <a:lnTo>
                      <a:pt x="1931" y="2244"/>
                    </a:lnTo>
                    <a:lnTo>
                      <a:pt x="1957" y="2250"/>
                    </a:lnTo>
                    <a:lnTo>
                      <a:pt x="1982" y="2257"/>
                    </a:lnTo>
                    <a:lnTo>
                      <a:pt x="2008" y="2265"/>
                    </a:lnTo>
                    <a:lnTo>
                      <a:pt x="2032" y="2275"/>
                    </a:lnTo>
                    <a:lnTo>
                      <a:pt x="2057" y="2285"/>
                    </a:lnTo>
                    <a:lnTo>
                      <a:pt x="2080" y="2297"/>
                    </a:lnTo>
                    <a:lnTo>
                      <a:pt x="2104" y="2309"/>
                    </a:lnTo>
                    <a:lnTo>
                      <a:pt x="2128" y="2324"/>
                    </a:lnTo>
                    <a:lnTo>
                      <a:pt x="2150" y="2340"/>
                    </a:lnTo>
                    <a:lnTo>
                      <a:pt x="2171" y="2357"/>
                    </a:lnTo>
                    <a:lnTo>
                      <a:pt x="2193" y="2375"/>
                    </a:lnTo>
                    <a:lnTo>
                      <a:pt x="2213" y="2395"/>
                    </a:lnTo>
                    <a:lnTo>
                      <a:pt x="2318" y="2289"/>
                    </a:lnTo>
                    <a:close/>
                    <a:moveTo>
                      <a:pt x="4807" y="2112"/>
                    </a:moveTo>
                    <a:lnTo>
                      <a:pt x="4797" y="2123"/>
                    </a:lnTo>
                    <a:lnTo>
                      <a:pt x="4786" y="2136"/>
                    </a:lnTo>
                    <a:lnTo>
                      <a:pt x="4774" y="2147"/>
                    </a:lnTo>
                    <a:lnTo>
                      <a:pt x="4762" y="2157"/>
                    </a:lnTo>
                    <a:lnTo>
                      <a:pt x="4750" y="2167"/>
                    </a:lnTo>
                    <a:lnTo>
                      <a:pt x="4737" y="2176"/>
                    </a:lnTo>
                    <a:lnTo>
                      <a:pt x="4724" y="2185"/>
                    </a:lnTo>
                    <a:lnTo>
                      <a:pt x="4710" y="2193"/>
                    </a:lnTo>
                    <a:lnTo>
                      <a:pt x="4697" y="2200"/>
                    </a:lnTo>
                    <a:lnTo>
                      <a:pt x="4684" y="2206"/>
                    </a:lnTo>
                    <a:lnTo>
                      <a:pt x="4669" y="2212"/>
                    </a:lnTo>
                    <a:lnTo>
                      <a:pt x="4654" y="2216"/>
                    </a:lnTo>
                    <a:lnTo>
                      <a:pt x="4640" y="2221"/>
                    </a:lnTo>
                    <a:lnTo>
                      <a:pt x="4625" y="2224"/>
                    </a:lnTo>
                    <a:lnTo>
                      <a:pt x="4609" y="2225"/>
                    </a:lnTo>
                    <a:lnTo>
                      <a:pt x="4594" y="2226"/>
                    </a:lnTo>
                    <a:lnTo>
                      <a:pt x="4578" y="2225"/>
                    </a:lnTo>
                    <a:lnTo>
                      <a:pt x="4563" y="2224"/>
                    </a:lnTo>
                    <a:lnTo>
                      <a:pt x="4548" y="2221"/>
                    </a:lnTo>
                    <a:lnTo>
                      <a:pt x="4533" y="2217"/>
                    </a:lnTo>
                    <a:lnTo>
                      <a:pt x="4519" y="2213"/>
                    </a:lnTo>
                    <a:lnTo>
                      <a:pt x="4504" y="2207"/>
                    </a:lnTo>
                    <a:lnTo>
                      <a:pt x="4489" y="2202"/>
                    </a:lnTo>
                    <a:lnTo>
                      <a:pt x="4476" y="2195"/>
                    </a:lnTo>
                    <a:lnTo>
                      <a:pt x="4449" y="2179"/>
                    </a:lnTo>
                    <a:lnTo>
                      <a:pt x="4422" y="2162"/>
                    </a:lnTo>
                    <a:lnTo>
                      <a:pt x="4395" y="2143"/>
                    </a:lnTo>
                    <a:lnTo>
                      <a:pt x="4369" y="2123"/>
                    </a:lnTo>
                    <a:lnTo>
                      <a:pt x="4280" y="2213"/>
                    </a:lnTo>
                    <a:lnTo>
                      <a:pt x="4300" y="2232"/>
                    </a:lnTo>
                    <a:lnTo>
                      <a:pt x="4320" y="2250"/>
                    </a:lnTo>
                    <a:lnTo>
                      <a:pt x="4340" y="2267"/>
                    </a:lnTo>
                    <a:lnTo>
                      <a:pt x="4359" y="2283"/>
                    </a:lnTo>
                    <a:lnTo>
                      <a:pt x="4379" y="2297"/>
                    </a:lnTo>
                    <a:lnTo>
                      <a:pt x="4399" y="2311"/>
                    </a:lnTo>
                    <a:lnTo>
                      <a:pt x="4419" y="2322"/>
                    </a:lnTo>
                    <a:lnTo>
                      <a:pt x="4438" y="2333"/>
                    </a:lnTo>
                    <a:lnTo>
                      <a:pt x="4458" y="2342"/>
                    </a:lnTo>
                    <a:lnTo>
                      <a:pt x="4477" y="2350"/>
                    </a:lnTo>
                    <a:lnTo>
                      <a:pt x="4497" y="2358"/>
                    </a:lnTo>
                    <a:lnTo>
                      <a:pt x="4516" y="2363"/>
                    </a:lnTo>
                    <a:lnTo>
                      <a:pt x="4535" y="2367"/>
                    </a:lnTo>
                    <a:lnTo>
                      <a:pt x="4556" y="2370"/>
                    </a:lnTo>
                    <a:lnTo>
                      <a:pt x="4575" y="2372"/>
                    </a:lnTo>
                    <a:lnTo>
                      <a:pt x="4594" y="2372"/>
                    </a:lnTo>
                    <a:lnTo>
                      <a:pt x="4614" y="2372"/>
                    </a:lnTo>
                    <a:lnTo>
                      <a:pt x="4633" y="2370"/>
                    </a:lnTo>
                    <a:lnTo>
                      <a:pt x="4653" y="2367"/>
                    </a:lnTo>
                    <a:lnTo>
                      <a:pt x="4672" y="2363"/>
                    </a:lnTo>
                    <a:lnTo>
                      <a:pt x="4691" y="2358"/>
                    </a:lnTo>
                    <a:lnTo>
                      <a:pt x="4712" y="2350"/>
                    </a:lnTo>
                    <a:lnTo>
                      <a:pt x="4731" y="2342"/>
                    </a:lnTo>
                    <a:lnTo>
                      <a:pt x="4751" y="2333"/>
                    </a:lnTo>
                    <a:lnTo>
                      <a:pt x="4770" y="2322"/>
                    </a:lnTo>
                    <a:lnTo>
                      <a:pt x="4790" y="2311"/>
                    </a:lnTo>
                    <a:lnTo>
                      <a:pt x="4809" y="2297"/>
                    </a:lnTo>
                    <a:lnTo>
                      <a:pt x="4829" y="2283"/>
                    </a:lnTo>
                    <a:lnTo>
                      <a:pt x="4848" y="2267"/>
                    </a:lnTo>
                    <a:lnTo>
                      <a:pt x="4869" y="2250"/>
                    </a:lnTo>
                    <a:lnTo>
                      <a:pt x="4889" y="2232"/>
                    </a:lnTo>
                    <a:lnTo>
                      <a:pt x="4909" y="2213"/>
                    </a:lnTo>
                    <a:lnTo>
                      <a:pt x="4807" y="2112"/>
                    </a:lnTo>
                    <a:close/>
                    <a:moveTo>
                      <a:pt x="1375" y="3506"/>
                    </a:moveTo>
                    <a:lnTo>
                      <a:pt x="146" y="3506"/>
                    </a:lnTo>
                    <a:lnTo>
                      <a:pt x="0" y="3651"/>
                    </a:lnTo>
                    <a:lnTo>
                      <a:pt x="1439" y="3651"/>
                    </a:lnTo>
                    <a:lnTo>
                      <a:pt x="1375" y="3506"/>
                    </a:lnTo>
                    <a:close/>
                    <a:moveTo>
                      <a:pt x="3505" y="3506"/>
                    </a:moveTo>
                    <a:lnTo>
                      <a:pt x="2277" y="3506"/>
                    </a:lnTo>
                    <a:lnTo>
                      <a:pt x="2213" y="3651"/>
                    </a:lnTo>
                    <a:lnTo>
                      <a:pt x="3651" y="3651"/>
                    </a:lnTo>
                    <a:lnTo>
                      <a:pt x="3505" y="3506"/>
                    </a:lnTo>
                    <a:close/>
                    <a:moveTo>
                      <a:pt x="4369" y="2123"/>
                    </a:moveTo>
                    <a:lnTo>
                      <a:pt x="4327" y="2088"/>
                    </a:lnTo>
                    <a:lnTo>
                      <a:pt x="4283" y="2051"/>
                    </a:lnTo>
                    <a:lnTo>
                      <a:pt x="4262" y="2033"/>
                    </a:lnTo>
                    <a:lnTo>
                      <a:pt x="4238" y="2017"/>
                    </a:lnTo>
                    <a:lnTo>
                      <a:pt x="4216" y="1999"/>
                    </a:lnTo>
                    <a:lnTo>
                      <a:pt x="4192" y="1983"/>
                    </a:lnTo>
                    <a:lnTo>
                      <a:pt x="4167" y="1967"/>
                    </a:lnTo>
                    <a:lnTo>
                      <a:pt x="4142" y="1954"/>
                    </a:lnTo>
                    <a:lnTo>
                      <a:pt x="4115" y="1941"/>
                    </a:lnTo>
                    <a:lnTo>
                      <a:pt x="4088" y="1930"/>
                    </a:lnTo>
                    <a:lnTo>
                      <a:pt x="4073" y="1926"/>
                    </a:lnTo>
                    <a:lnTo>
                      <a:pt x="4060" y="1921"/>
                    </a:lnTo>
                    <a:lnTo>
                      <a:pt x="4044" y="1917"/>
                    </a:lnTo>
                    <a:lnTo>
                      <a:pt x="4029" y="1913"/>
                    </a:lnTo>
                    <a:lnTo>
                      <a:pt x="4014" y="1911"/>
                    </a:lnTo>
                    <a:lnTo>
                      <a:pt x="3998" y="1909"/>
                    </a:lnTo>
                    <a:lnTo>
                      <a:pt x="3982" y="1908"/>
                    </a:lnTo>
                    <a:lnTo>
                      <a:pt x="3965" y="1907"/>
                    </a:lnTo>
                    <a:lnTo>
                      <a:pt x="3947" y="1908"/>
                    </a:lnTo>
                    <a:lnTo>
                      <a:pt x="3930" y="1909"/>
                    </a:lnTo>
                    <a:lnTo>
                      <a:pt x="3913" y="1911"/>
                    </a:lnTo>
                    <a:lnTo>
                      <a:pt x="3895" y="1913"/>
                    </a:lnTo>
                    <a:lnTo>
                      <a:pt x="3878" y="1917"/>
                    </a:lnTo>
                    <a:lnTo>
                      <a:pt x="3862" y="1920"/>
                    </a:lnTo>
                    <a:lnTo>
                      <a:pt x="3845" y="1925"/>
                    </a:lnTo>
                    <a:lnTo>
                      <a:pt x="3830" y="1929"/>
                    </a:lnTo>
                    <a:lnTo>
                      <a:pt x="3799" y="1940"/>
                    </a:lnTo>
                    <a:lnTo>
                      <a:pt x="3769" y="1953"/>
                    </a:lnTo>
                    <a:lnTo>
                      <a:pt x="3741" y="1966"/>
                    </a:lnTo>
                    <a:lnTo>
                      <a:pt x="3713" y="1982"/>
                    </a:lnTo>
                    <a:lnTo>
                      <a:pt x="3685" y="2000"/>
                    </a:lnTo>
                    <a:lnTo>
                      <a:pt x="3659" y="2018"/>
                    </a:lnTo>
                    <a:lnTo>
                      <a:pt x="3632" y="2038"/>
                    </a:lnTo>
                    <a:lnTo>
                      <a:pt x="3606" y="2058"/>
                    </a:lnTo>
                    <a:lnTo>
                      <a:pt x="3582" y="2081"/>
                    </a:lnTo>
                    <a:lnTo>
                      <a:pt x="3556" y="2103"/>
                    </a:lnTo>
                    <a:lnTo>
                      <a:pt x="3531" y="2127"/>
                    </a:lnTo>
                    <a:lnTo>
                      <a:pt x="3505" y="2151"/>
                    </a:lnTo>
                    <a:lnTo>
                      <a:pt x="3651" y="2213"/>
                    </a:lnTo>
                    <a:lnTo>
                      <a:pt x="3671" y="2194"/>
                    </a:lnTo>
                    <a:lnTo>
                      <a:pt x="3692" y="2175"/>
                    </a:lnTo>
                    <a:lnTo>
                      <a:pt x="3711" y="2158"/>
                    </a:lnTo>
                    <a:lnTo>
                      <a:pt x="3731" y="2143"/>
                    </a:lnTo>
                    <a:lnTo>
                      <a:pt x="3751" y="2129"/>
                    </a:lnTo>
                    <a:lnTo>
                      <a:pt x="3770" y="2115"/>
                    </a:lnTo>
                    <a:lnTo>
                      <a:pt x="3790" y="2103"/>
                    </a:lnTo>
                    <a:lnTo>
                      <a:pt x="3809" y="2093"/>
                    </a:lnTo>
                    <a:lnTo>
                      <a:pt x="3830" y="2084"/>
                    </a:lnTo>
                    <a:lnTo>
                      <a:pt x="3849" y="2075"/>
                    </a:lnTo>
                    <a:lnTo>
                      <a:pt x="3869" y="2068"/>
                    </a:lnTo>
                    <a:lnTo>
                      <a:pt x="3888" y="2063"/>
                    </a:lnTo>
                    <a:lnTo>
                      <a:pt x="3907" y="2058"/>
                    </a:lnTo>
                    <a:lnTo>
                      <a:pt x="3927" y="2056"/>
                    </a:lnTo>
                    <a:lnTo>
                      <a:pt x="3946" y="2054"/>
                    </a:lnTo>
                    <a:lnTo>
                      <a:pt x="3965" y="2053"/>
                    </a:lnTo>
                    <a:lnTo>
                      <a:pt x="3986" y="2054"/>
                    </a:lnTo>
                    <a:lnTo>
                      <a:pt x="4005" y="2056"/>
                    </a:lnTo>
                    <a:lnTo>
                      <a:pt x="4024" y="2058"/>
                    </a:lnTo>
                    <a:lnTo>
                      <a:pt x="4044" y="2063"/>
                    </a:lnTo>
                    <a:lnTo>
                      <a:pt x="4063" y="2068"/>
                    </a:lnTo>
                    <a:lnTo>
                      <a:pt x="4083" y="2075"/>
                    </a:lnTo>
                    <a:lnTo>
                      <a:pt x="4102" y="2084"/>
                    </a:lnTo>
                    <a:lnTo>
                      <a:pt x="4121" y="2093"/>
                    </a:lnTo>
                    <a:lnTo>
                      <a:pt x="4142" y="2103"/>
                    </a:lnTo>
                    <a:lnTo>
                      <a:pt x="4161" y="2115"/>
                    </a:lnTo>
                    <a:lnTo>
                      <a:pt x="4181" y="2129"/>
                    </a:lnTo>
                    <a:lnTo>
                      <a:pt x="4201" y="2143"/>
                    </a:lnTo>
                    <a:lnTo>
                      <a:pt x="4220" y="2158"/>
                    </a:lnTo>
                    <a:lnTo>
                      <a:pt x="4240" y="2175"/>
                    </a:lnTo>
                    <a:lnTo>
                      <a:pt x="4261" y="2194"/>
                    </a:lnTo>
                    <a:lnTo>
                      <a:pt x="4280" y="2213"/>
                    </a:lnTo>
                    <a:lnTo>
                      <a:pt x="4369" y="2123"/>
                    </a:lnTo>
                    <a:close/>
                    <a:moveTo>
                      <a:pt x="4807" y="1540"/>
                    </a:moveTo>
                    <a:lnTo>
                      <a:pt x="4820" y="1555"/>
                    </a:lnTo>
                    <a:lnTo>
                      <a:pt x="4832" y="1571"/>
                    </a:lnTo>
                    <a:lnTo>
                      <a:pt x="4844" y="1588"/>
                    </a:lnTo>
                    <a:lnTo>
                      <a:pt x="4854" y="1606"/>
                    </a:lnTo>
                    <a:lnTo>
                      <a:pt x="4864" y="1624"/>
                    </a:lnTo>
                    <a:lnTo>
                      <a:pt x="4874" y="1642"/>
                    </a:lnTo>
                    <a:lnTo>
                      <a:pt x="4882" y="1660"/>
                    </a:lnTo>
                    <a:lnTo>
                      <a:pt x="4890" y="1679"/>
                    </a:lnTo>
                    <a:lnTo>
                      <a:pt x="4897" y="1697"/>
                    </a:lnTo>
                    <a:lnTo>
                      <a:pt x="4903" y="1716"/>
                    </a:lnTo>
                    <a:lnTo>
                      <a:pt x="4909" y="1735"/>
                    </a:lnTo>
                    <a:lnTo>
                      <a:pt x="4914" y="1753"/>
                    </a:lnTo>
                    <a:lnTo>
                      <a:pt x="4917" y="1772"/>
                    </a:lnTo>
                    <a:lnTo>
                      <a:pt x="4919" y="1790"/>
                    </a:lnTo>
                    <a:lnTo>
                      <a:pt x="4921" y="1808"/>
                    </a:lnTo>
                    <a:lnTo>
                      <a:pt x="4922" y="1826"/>
                    </a:lnTo>
                    <a:lnTo>
                      <a:pt x="4921" y="1843"/>
                    </a:lnTo>
                    <a:lnTo>
                      <a:pt x="4919" y="1862"/>
                    </a:lnTo>
                    <a:lnTo>
                      <a:pt x="4917" y="1880"/>
                    </a:lnTo>
                    <a:lnTo>
                      <a:pt x="4914" y="1898"/>
                    </a:lnTo>
                    <a:lnTo>
                      <a:pt x="4909" y="1917"/>
                    </a:lnTo>
                    <a:lnTo>
                      <a:pt x="4903" y="1936"/>
                    </a:lnTo>
                    <a:lnTo>
                      <a:pt x="4897" y="1954"/>
                    </a:lnTo>
                    <a:lnTo>
                      <a:pt x="4890" y="1973"/>
                    </a:lnTo>
                    <a:lnTo>
                      <a:pt x="4882" y="1992"/>
                    </a:lnTo>
                    <a:lnTo>
                      <a:pt x="4874" y="2010"/>
                    </a:lnTo>
                    <a:lnTo>
                      <a:pt x="4864" y="2028"/>
                    </a:lnTo>
                    <a:lnTo>
                      <a:pt x="4854" y="2046"/>
                    </a:lnTo>
                    <a:lnTo>
                      <a:pt x="4844" y="2063"/>
                    </a:lnTo>
                    <a:lnTo>
                      <a:pt x="4832" y="2079"/>
                    </a:lnTo>
                    <a:lnTo>
                      <a:pt x="4820" y="2096"/>
                    </a:lnTo>
                    <a:lnTo>
                      <a:pt x="4807" y="2112"/>
                    </a:lnTo>
                    <a:lnTo>
                      <a:pt x="4909" y="2213"/>
                    </a:lnTo>
                    <a:lnTo>
                      <a:pt x="4928" y="2193"/>
                    </a:lnTo>
                    <a:lnTo>
                      <a:pt x="4946" y="2171"/>
                    </a:lnTo>
                    <a:lnTo>
                      <a:pt x="4963" y="2149"/>
                    </a:lnTo>
                    <a:lnTo>
                      <a:pt x="4979" y="2127"/>
                    </a:lnTo>
                    <a:lnTo>
                      <a:pt x="4993" y="2104"/>
                    </a:lnTo>
                    <a:lnTo>
                      <a:pt x="5006" y="2081"/>
                    </a:lnTo>
                    <a:lnTo>
                      <a:pt x="5018" y="2056"/>
                    </a:lnTo>
                    <a:lnTo>
                      <a:pt x="5028" y="2032"/>
                    </a:lnTo>
                    <a:lnTo>
                      <a:pt x="5038" y="2007"/>
                    </a:lnTo>
                    <a:lnTo>
                      <a:pt x="5046" y="1982"/>
                    </a:lnTo>
                    <a:lnTo>
                      <a:pt x="5053" y="1956"/>
                    </a:lnTo>
                    <a:lnTo>
                      <a:pt x="5058" y="1930"/>
                    </a:lnTo>
                    <a:lnTo>
                      <a:pt x="5063" y="1904"/>
                    </a:lnTo>
                    <a:lnTo>
                      <a:pt x="5066" y="1879"/>
                    </a:lnTo>
                    <a:lnTo>
                      <a:pt x="5068" y="1852"/>
                    </a:lnTo>
                    <a:lnTo>
                      <a:pt x="5068" y="1826"/>
                    </a:lnTo>
                    <a:lnTo>
                      <a:pt x="5068" y="1799"/>
                    </a:lnTo>
                    <a:lnTo>
                      <a:pt x="5066" y="1773"/>
                    </a:lnTo>
                    <a:lnTo>
                      <a:pt x="5063" y="1747"/>
                    </a:lnTo>
                    <a:lnTo>
                      <a:pt x="5058" y="1720"/>
                    </a:lnTo>
                    <a:lnTo>
                      <a:pt x="5053" y="1695"/>
                    </a:lnTo>
                    <a:lnTo>
                      <a:pt x="5046" y="1670"/>
                    </a:lnTo>
                    <a:lnTo>
                      <a:pt x="5038" y="1644"/>
                    </a:lnTo>
                    <a:lnTo>
                      <a:pt x="5028" y="1619"/>
                    </a:lnTo>
                    <a:lnTo>
                      <a:pt x="5018" y="1595"/>
                    </a:lnTo>
                    <a:lnTo>
                      <a:pt x="5006" y="1571"/>
                    </a:lnTo>
                    <a:lnTo>
                      <a:pt x="4993" y="1548"/>
                    </a:lnTo>
                    <a:lnTo>
                      <a:pt x="4979" y="1524"/>
                    </a:lnTo>
                    <a:lnTo>
                      <a:pt x="4963" y="1502"/>
                    </a:lnTo>
                    <a:lnTo>
                      <a:pt x="4946" y="1480"/>
                    </a:lnTo>
                    <a:lnTo>
                      <a:pt x="4928" y="1459"/>
                    </a:lnTo>
                    <a:lnTo>
                      <a:pt x="4909" y="1439"/>
                    </a:lnTo>
                    <a:lnTo>
                      <a:pt x="4807" y="1540"/>
                    </a:lnTo>
                    <a:close/>
                  </a:path>
                </a:pathLst>
              </a:custGeom>
              <a:solidFill>
                <a:srgbClr val="001B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52" name="Freeform 41"/>
              <p:cNvSpPr>
                <a:spLocks noEditPoints="1"/>
              </p:cNvSpPr>
              <p:nvPr/>
            </p:nvSpPr>
            <p:spPr bwMode="auto">
              <a:xfrm>
                <a:off x="2295" y="1575"/>
                <a:ext cx="796" cy="560"/>
              </a:xfrm>
              <a:custGeom>
                <a:avLst/>
                <a:gdLst>
                  <a:gd name="T0" fmla="*/ 0 w 4776"/>
                  <a:gd name="T1" fmla="*/ 0 h 3360"/>
                  <a:gd name="T2" fmla="*/ 0 w 4776"/>
                  <a:gd name="T3" fmla="*/ 0 h 3360"/>
                  <a:gd name="T4" fmla="*/ 0 w 4776"/>
                  <a:gd name="T5" fmla="*/ 0 h 3360"/>
                  <a:gd name="T6" fmla="*/ 0 w 4776"/>
                  <a:gd name="T7" fmla="*/ 0 h 3360"/>
                  <a:gd name="T8" fmla="*/ 0 w 4776"/>
                  <a:gd name="T9" fmla="*/ 0 h 3360"/>
                  <a:gd name="T10" fmla="*/ 0 w 4776"/>
                  <a:gd name="T11" fmla="*/ 0 h 3360"/>
                  <a:gd name="T12" fmla="*/ 0 w 4776"/>
                  <a:gd name="T13" fmla="*/ 0 h 3360"/>
                  <a:gd name="T14" fmla="*/ 0 w 4776"/>
                  <a:gd name="T15" fmla="*/ 0 h 3360"/>
                  <a:gd name="T16" fmla="*/ 0 w 4776"/>
                  <a:gd name="T17" fmla="*/ 0 h 3360"/>
                  <a:gd name="T18" fmla="*/ 0 w 4776"/>
                  <a:gd name="T19" fmla="*/ 0 h 3360"/>
                  <a:gd name="T20" fmla="*/ 0 w 4776"/>
                  <a:gd name="T21" fmla="*/ 0 h 3360"/>
                  <a:gd name="T22" fmla="*/ 0 w 4776"/>
                  <a:gd name="T23" fmla="*/ 0 h 3360"/>
                  <a:gd name="T24" fmla="*/ 0 w 4776"/>
                  <a:gd name="T25" fmla="*/ 0 h 3360"/>
                  <a:gd name="T26" fmla="*/ 0 w 4776"/>
                  <a:gd name="T27" fmla="*/ 0 h 3360"/>
                  <a:gd name="T28" fmla="*/ 0 w 4776"/>
                  <a:gd name="T29" fmla="*/ 0 h 3360"/>
                  <a:gd name="T30" fmla="*/ 0 w 4776"/>
                  <a:gd name="T31" fmla="*/ 0 h 3360"/>
                  <a:gd name="T32" fmla="*/ 0 w 4776"/>
                  <a:gd name="T33" fmla="*/ 0 h 3360"/>
                  <a:gd name="T34" fmla="*/ 0 w 4776"/>
                  <a:gd name="T35" fmla="*/ 0 h 3360"/>
                  <a:gd name="T36" fmla="*/ 0 w 4776"/>
                  <a:gd name="T37" fmla="*/ 0 h 3360"/>
                  <a:gd name="T38" fmla="*/ 0 w 4776"/>
                  <a:gd name="T39" fmla="*/ 0 h 3360"/>
                  <a:gd name="T40" fmla="*/ 0 w 4776"/>
                  <a:gd name="T41" fmla="*/ 0 h 3360"/>
                  <a:gd name="T42" fmla="*/ 0 w 4776"/>
                  <a:gd name="T43" fmla="*/ 0 h 3360"/>
                  <a:gd name="T44" fmla="*/ 0 w 4776"/>
                  <a:gd name="T45" fmla="*/ 0 h 3360"/>
                  <a:gd name="T46" fmla="*/ 0 w 4776"/>
                  <a:gd name="T47" fmla="*/ 0 h 3360"/>
                  <a:gd name="T48" fmla="*/ 0 w 4776"/>
                  <a:gd name="T49" fmla="*/ 0 h 3360"/>
                  <a:gd name="T50" fmla="*/ 0 w 4776"/>
                  <a:gd name="T51" fmla="*/ 0 h 3360"/>
                  <a:gd name="T52" fmla="*/ 0 w 4776"/>
                  <a:gd name="T53" fmla="*/ 0 h 3360"/>
                  <a:gd name="T54" fmla="*/ 0 w 4776"/>
                  <a:gd name="T55" fmla="*/ 0 h 3360"/>
                  <a:gd name="T56" fmla="*/ 0 w 4776"/>
                  <a:gd name="T57" fmla="*/ 0 h 3360"/>
                  <a:gd name="T58" fmla="*/ 0 w 4776"/>
                  <a:gd name="T59" fmla="*/ 0 h 3360"/>
                  <a:gd name="T60" fmla="*/ 0 w 4776"/>
                  <a:gd name="T61" fmla="*/ 0 h 3360"/>
                  <a:gd name="T62" fmla="*/ 0 w 4776"/>
                  <a:gd name="T63" fmla="*/ 0 h 3360"/>
                  <a:gd name="T64" fmla="*/ 0 w 4776"/>
                  <a:gd name="T65" fmla="*/ 0 h 3360"/>
                  <a:gd name="T66" fmla="*/ 0 w 4776"/>
                  <a:gd name="T67" fmla="*/ 0 h 3360"/>
                  <a:gd name="T68" fmla="*/ 0 w 4776"/>
                  <a:gd name="T69" fmla="*/ 0 h 3360"/>
                  <a:gd name="T70" fmla="*/ 0 w 4776"/>
                  <a:gd name="T71" fmla="*/ 0 h 3360"/>
                  <a:gd name="T72" fmla="*/ 0 w 4776"/>
                  <a:gd name="T73" fmla="*/ 0 h 3360"/>
                  <a:gd name="T74" fmla="*/ 0 w 4776"/>
                  <a:gd name="T75" fmla="*/ 0 h 3360"/>
                  <a:gd name="T76" fmla="*/ 0 w 4776"/>
                  <a:gd name="T77" fmla="*/ 0 h 3360"/>
                  <a:gd name="T78" fmla="*/ 0 w 4776"/>
                  <a:gd name="T79" fmla="*/ 0 h 3360"/>
                  <a:gd name="T80" fmla="*/ 0 w 4776"/>
                  <a:gd name="T81" fmla="*/ 0 h 3360"/>
                  <a:gd name="T82" fmla="*/ 0 w 4776"/>
                  <a:gd name="T83" fmla="*/ 0 h 3360"/>
                  <a:gd name="T84" fmla="*/ 0 w 4776"/>
                  <a:gd name="T85" fmla="*/ 0 h 3360"/>
                  <a:gd name="T86" fmla="*/ 0 w 4776"/>
                  <a:gd name="T87" fmla="*/ 0 h 3360"/>
                  <a:gd name="T88" fmla="*/ 0 w 4776"/>
                  <a:gd name="T89" fmla="*/ 0 h 3360"/>
                  <a:gd name="T90" fmla="*/ 0 w 4776"/>
                  <a:gd name="T91" fmla="*/ 0 h 3360"/>
                  <a:gd name="T92" fmla="*/ 0 w 4776"/>
                  <a:gd name="T93" fmla="*/ 0 h 3360"/>
                  <a:gd name="T94" fmla="*/ 0 w 4776"/>
                  <a:gd name="T95" fmla="*/ 0 h 3360"/>
                  <a:gd name="T96" fmla="*/ 0 w 4776"/>
                  <a:gd name="T97" fmla="*/ 0 h 3360"/>
                  <a:gd name="T98" fmla="*/ 0 w 4776"/>
                  <a:gd name="T99" fmla="*/ 0 h 3360"/>
                  <a:gd name="T100" fmla="*/ 0 w 4776"/>
                  <a:gd name="T101" fmla="*/ 0 h 3360"/>
                  <a:gd name="T102" fmla="*/ 0 w 4776"/>
                  <a:gd name="T103" fmla="*/ 0 h 3360"/>
                  <a:gd name="T104" fmla="*/ 0 w 4776"/>
                  <a:gd name="T105" fmla="*/ 0 h 3360"/>
                  <a:gd name="T106" fmla="*/ 0 w 4776"/>
                  <a:gd name="T107" fmla="*/ 0 h 3360"/>
                  <a:gd name="T108" fmla="*/ 0 w 4776"/>
                  <a:gd name="T109" fmla="*/ 0 h 3360"/>
                  <a:gd name="T110" fmla="*/ 0 w 4776"/>
                  <a:gd name="T111" fmla="*/ 0 h 3360"/>
                  <a:gd name="T112" fmla="*/ 0 w 4776"/>
                  <a:gd name="T113" fmla="*/ 0 h 33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76"/>
                  <a:gd name="T172" fmla="*/ 0 h 3360"/>
                  <a:gd name="T173" fmla="*/ 4776 w 4776"/>
                  <a:gd name="T174" fmla="*/ 3360 h 33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76" h="3360">
                    <a:moveTo>
                      <a:pt x="3819" y="1598"/>
                    </a:moveTo>
                    <a:lnTo>
                      <a:pt x="3846" y="1597"/>
                    </a:lnTo>
                    <a:lnTo>
                      <a:pt x="3871" y="1594"/>
                    </a:lnTo>
                    <a:lnTo>
                      <a:pt x="3896" y="1589"/>
                    </a:lnTo>
                    <a:lnTo>
                      <a:pt x="3919" y="1582"/>
                    </a:lnTo>
                    <a:lnTo>
                      <a:pt x="3943" y="1574"/>
                    </a:lnTo>
                    <a:lnTo>
                      <a:pt x="3964" y="1567"/>
                    </a:lnTo>
                    <a:lnTo>
                      <a:pt x="3985" y="1556"/>
                    </a:lnTo>
                    <a:lnTo>
                      <a:pt x="4007" y="1545"/>
                    </a:lnTo>
                    <a:lnTo>
                      <a:pt x="4027" y="1534"/>
                    </a:lnTo>
                    <a:lnTo>
                      <a:pt x="4046" y="1522"/>
                    </a:lnTo>
                    <a:lnTo>
                      <a:pt x="4066" y="1508"/>
                    </a:lnTo>
                    <a:lnTo>
                      <a:pt x="4084" y="1495"/>
                    </a:lnTo>
                    <a:lnTo>
                      <a:pt x="4121" y="1467"/>
                    </a:lnTo>
                    <a:lnTo>
                      <a:pt x="4156" y="1438"/>
                    </a:lnTo>
                    <a:lnTo>
                      <a:pt x="4191" y="1408"/>
                    </a:lnTo>
                    <a:lnTo>
                      <a:pt x="4226" y="1380"/>
                    </a:lnTo>
                    <a:lnTo>
                      <a:pt x="4242" y="1367"/>
                    </a:lnTo>
                    <a:lnTo>
                      <a:pt x="4260" y="1355"/>
                    </a:lnTo>
                    <a:lnTo>
                      <a:pt x="4277" y="1342"/>
                    </a:lnTo>
                    <a:lnTo>
                      <a:pt x="4295" y="1330"/>
                    </a:lnTo>
                    <a:lnTo>
                      <a:pt x="4313" y="1320"/>
                    </a:lnTo>
                    <a:lnTo>
                      <a:pt x="4331" y="1310"/>
                    </a:lnTo>
                    <a:lnTo>
                      <a:pt x="4349" y="1302"/>
                    </a:lnTo>
                    <a:lnTo>
                      <a:pt x="4368" y="1294"/>
                    </a:lnTo>
                    <a:lnTo>
                      <a:pt x="4387" y="1288"/>
                    </a:lnTo>
                    <a:lnTo>
                      <a:pt x="4407" y="1283"/>
                    </a:lnTo>
                    <a:lnTo>
                      <a:pt x="4428" y="1280"/>
                    </a:lnTo>
                    <a:lnTo>
                      <a:pt x="4448" y="1278"/>
                    </a:lnTo>
                    <a:lnTo>
                      <a:pt x="4466" y="1279"/>
                    </a:lnTo>
                    <a:lnTo>
                      <a:pt x="4483" y="1282"/>
                    </a:lnTo>
                    <a:lnTo>
                      <a:pt x="4499" y="1286"/>
                    </a:lnTo>
                    <a:lnTo>
                      <a:pt x="4516" y="1291"/>
                    </a:lnTo>
                    <a:lnTo>
                      <a:pt x="4532" y="1296"/>
                    </a:lnTo>
                    <a:lnTo>
                      <a:pt x="4548" y="1303"/>
                    </a:lnTo>
                    <a:lnTo>
                      <a:pt x="4563" y="1311"/>
                    </a:lnTo>
                    <a:lnTo>
                      <a:pt x="4578" y="1320"/>
                    </a:lnTo>
                    <a:lnTo>
                      <a:pt x="4592" y="1330"/>
                    </a:lnTo>
                    <a:lnTo>
                      <a:pt x="4606" y="1340"/>
                    </a:lnTo>
                    <a:lnTo>
                      <a:pt x="4621" y="1351"/>
                    </a:lnTo>
                    <a:lnTo>
                      <a:pt x="4633" y="1363"/>
                    </a:lnTo>
                    <a:lnTo>
                      <a:pt x="4646" y="1377"/>
                    </a:lnTo>
                    <a:lnTo>
                      <a:pt x="4658" y="1390"/>
                    </a:lnTo>
                    <a:lnTo>
                      <a:pt x="4670" y="1404"/>
                    </a:lnTo>
                    <a:lnTo>
                      <a:pt x="4681" y="1418"/>
                    </a:lnTo>
                    <a:lnTo>
                      <a:pt x="4691" y="1433"/>
                    </a:lnTo>
                    <a:lnTo>
                      <a:pt x="4701" y="1449"/>
                    </a:lnTo>
                    <a:lnTo>
                      <a:pt x="4711" y="1464"/>
                    </a:lnTo>
                    <a:lnTo>
                      <a:pt x="4720" y="1480"/>
                    </a:lnTo>
                    <a:lnTo>
                      <a:pt x="4728" y="1497"/>
                    </a:lnTo>
                    <a:lnTo>
                      <a:pt x="4736" y="1514"/>
                    </a:lnTo>
                    <a:lnTo>
                      <a:pt x="4743" y="1531"/>
                    </a:lnTo>
                    <a:lnTo>
                      <a:pt x="4750" y="1548"/>
                    </a:lnTo>
                    <a:lnTo>
                      <a:pt x="4755" y="1564"/>
                    </a:lnTo>
                    <a:lnTo>
                      <a:pt x="4761" y="1581"/>
                    </a:lnTo>
                    <a:lnTo>
                      <a:pt x="4765" y="1598"/>
                    </a:lnTo>
                    <a:lnTo>
                      <a:pt x="4769" y="1615"/>
                    </a:lnTo>
                    <a:lnTo>
                      <a:pt x="4772" y="1631"/>
                    </a:lnTo>
                    <a:lnTo>
                      <a:pt x="4774" y="1647"/>
                    </a:lnTo>
                    <a:lnTo>
                      <a:pt x="4775" y="1664"/>
                    </a:lnTo>
                    <a:lnTo>
                      <a:pt x="4776" y="1680"/>
                    </a:lnTo>
                    <a:lnTo>
                      <a:pt x="4775" y="1696"/>
                    </a:lnTo>
                    <a:lnTo>
                      <a:pt x="4774" y="1711"/>
                    </a:lnTo>
                    <a:lnTo>
                      <a:pt x="4772" y="1728"/>
                    </a:lnTo>
                    <a:lnTo>
                      <a:pt x="4769" y="1745"/>
                    </a:lnTo>
                    <a:lnTo>
                      <a:pt x="4765" y="1762"/>
                    </a:lnTo>
                    <a:lnTo>
                      <a:pt x="4761" y="1779"/>
                    </a:lnTo>
                    <a:lnTo>
                      <a:pt x="4755" y="1795"/>
                    </a:lnTo>
                    <a:lnTo>
                      <a:pt x="4750" y="1812"/>
                    </a:lnTo>
                    <a:lnTo>
                      <a:pt x="4743" y="1829"/>
                    </a:lnTo>
                    <a:lnTo>
                      <a:pt x="4736" y="1846"/>
                    </a:lnTo>
                    <a:lnTo>
                      <a:pt x="4728" y="1863"/>
                    </a:lnTo>
                    <a:lnTo>
                      <a:pt x="4720" y="1878"/>
                    </a:lnTo>
                    <a:lnTo>
                      <a:pt x="4711" y="1895"/>
                    </a:lnTo>
                    <a:lnTo>
                      <a:pt x="4701" y="1911"/>
                    </a:lnTo>
                    <a:lnTo>
                      <a:pt x="4691" y="1926"/>
                    </a:lnTo>
                    <a:lnTo>
                      <a:pt x="4681" y="1941"/>
                    </a:lnTo>
                    <a:lnTo>
                      <a:pt x="4670" y="1956"/>
                    </a:lnTo>
                    <a:lnTo>
                      <a:pt x="4658" y="1969"/>
                    </a:lnTo>
                    <a:lnTo>
                      <a:pt x="4646" y="1983"/>
                    </a:lnTo>
                    <a:lnTo>
                      <a:pt x="4633" y="1995"/>
                    </a:lnTo>
                    <a:lnTo>
                      <a:pt x="4621" y="2008"/>
                    </a:lnTo>
                    <a:lnTo>
                      <a:pt x="4606" y="2019"/>
                    </a:lnTo>
                    <a:lnTo>
                      <a:pt x="4592" y="2029"/>
                    </a:lnTo>
                    <a:lnTo>
                      <a:pt x="4578" y="2039"/>
                    </a:lnTo>
                    <a:lnTo>
                      <a:pt x="4563" y="2048"/>
                    </a:lnTo>
                    <a:lnTo>
                      <a:pt x="4548" y="2056"/>
                    </a:lnTo>
                    <a:lnTo>
                      <a:pt x="4532" y="2062"/>
                    </a:lnTo>
                    <a:lnTo>
                      <a:pt x="4516" y="2068"/>
                    </a:lnTo>
                    <a:lnTo>
                      <a:pt x="4499" y="2074"/>
                    </a:lnTo>
                    <a:lnTo>
                      <a:pt x="4483" y="2077"/>
                    </a:lnTo>
                    <a:lnTo>
                      <a:pt x="4466" y="2079"/>
                    </a:lnTo>
                    <a:lnTo>
                      <a:pt x="4448" y="2080"/>
                    </a:lnTo>
                    <a:lnTo>
                      <a:pt x="4428" y="2079"/>
                    </a:lnTo>
                    <a:lnTo>
                      <a:pt x="4407" y="2076"/>
                    </a:lnTo>
                    <a:lnTo>
                      <a:pt x="4387" y="2071"/>
                    </a:lnTo>
                    <a:lnTo>
                      <a:pt x="4368" y="2065"/>
                    </a:lnTo>
                    <a:lnTo>
                      <a:pt x="4349" y="2058"/>
                    </a:lnTo>
                    <a:lnTo>
                      <a:pt x="4331" y="2049"/>
                    </a:lnTo>
                    <a:lnTo>
                      <a:pt x="4313" y="2040"/>
                    </a:lnTo>
                    <a:lnTo>
                      <a:pt x="4295" y="2029"/>
                    </a:lnTo>
                    <a:lnTo>
                      <a:pt x="4277" y="2018"/>
                    </a:lnTo>
                    <a:lnTo>
                      <a:pt x="4259" y="2005"/>
                    </a:lnTo>
                    <a:lnTo>
                      <a:pt x="4242" y="1992"/>
                    </a:lnTo>
                    <a:lnTo>
                      <a:pt x="4226" y="1978"/>
                    </a:lnTo>
                    <a:lnTo>
                      <a:pt x="4191" y="1950"/>
                    </a:lnTo>
                    <a:lnTo>
                      <a:pt x="4156" y="1921"/>
                    </a:lnTo>
                    <a:lnTo>
                      <a:pt x="4121" y="1892"/>
                    </a:lnTo>
                    <a:lnTo>
                      <a:pt x="4084" y="1864"/>
                    </a:lnTo>
                    <a:lnTo>
                      <a:pt x="4066" y="1850"/>
                    </a:lnTo>
                    <a:lnTo>
                      <a:pt x="4046" y="1838"/>
                    </a:lnTo>
                    <a:lnTo>
                      <a:pt x="4027" y="1825"/>
                    </a:lnTo>
                    <a:lnTo>
                      <a:pt x="4007" y="1813"/>
                    </a:lnTo>
                    <a:lnTo>
                      <a:pt x="3985" y="1803"/>
                    </a:lnTo>
                    <a:lnTo>
                      <a:pt x="3964" y="1793"/>
                    </a:lnTo>
                    <a:lnTo>
                      <a:pt x="3943" y="1784"/>
                    </a:lnTo>
                    <a:lnTo>
                      <a:pt x="3919" y="1776"/>
                    </a:lnTo>
                    <a:lnTo>
                      <a:pt x="3896" y="1771"/>
                    </a:lnTo>
                    <a:lnTo>
                      <a:pt x="3871" y="1766"/>
                    </a:lnTo>
                    <a:lnTo>
                      <a:pt x="3846" y="1763"/>
                    </a:lnTo>
                    <a:lnTo>
                      <a:pt x="3819" y="1761"/>
                    </a:lnTo>
                    <a:lnTo>
                      <a:pt x="3801" y="1762"/>
                    </a:lnTo>
                    <a:lnTo>
                      <a:pt x="3784" y="1763"/>
                    </a:lnTo>
                    <a:lnTo>
                      <a:pt x="3767" y="1765"/>
                    </a:lnTo>
                    <a:lnTo>
                      <a:pt x="3749" y="1767"/>
                    </a:lnTo>
                    <a:lnTo>
                      <a:pt x="3732" y="1771"/>
                    </a:lnTo>
                    <a:lnTo>
                      <a:pt x="3716" y="1774"/>
                    </a:lnTo>
                    <a:lnTo>
                      <a:pt x="3699" y="1779"/>
                    </a:lnTo>
                    <a:lnTo>
                      <a:pt x="3684" y="1783"/>
                    </a:lnTo>
                    <a:lnTo>
                      <a:pt x="3653" y="1794"/>
                    </a:lnTo>
                    <a:lnTo>
                      <a:pt x="3623" y="1807"/>
                    </a:lnTo>
                    <a:lnTo>
                      <a:pt x="3595" y="1820"/>
                    </a:lnTo>
                    <a:lnTo>
                      <a:pt x="3567" y="1836"/>
                    </a:lnTo>
                    <a:lnTo>
                      <a:pt x="3539" y="1854"/>
                    </a:lnTo>
                    <a:lnTo>
                      <a:pt x="3513" y="1872"/>
                    </a:lnTo>
                    <a:lnTo>
                      <a:pt x="3486" y="1892"/>
                    </a:lnTo>
                    <a:lnTo>
                      <a:pt x="3460" y="1912"/>
                    </a:lnTo>
                    <a:lnTo>
                      <a:pt x="3436" y="1935"/>
                    </a:lnTo>
                    <a:lnTo>
                      <a:pt x="3410" y="1957"/>
                    </a:lnTo>
                    <a:lnTo>
                      <a:pt x="3385" y="1981"/>
                    </a:lnTo>
                    <a:lnTo>
                      <a:pt x="3359" y="2005"/>
                    </a:lnTo>
                    <a:lnTo>
                      <a:pt x="3359" y="3360"/>
                    </a:lnTo>
                    <a:lnTo>
                      <a:pt x="2131" y="3360"/>
                    </a:lnTo>
                    <a:lnTo>
                      <a:pt x="2117" y="3342"/>
                    </a:lnTo>
                    <a:lnTo>
                      <a:pt x="2104" y="3324"/>
                    </a:lnTo>
                    <a:lnTo>
                      <a:pt x="2092" y="3305"/>
                    </a:lnTo>
                    <a:lnTo>
                      <a:pt x="2080" y="3285"/>
                    </a:lnTo>
                    <a:lnTo>
                      <a:pt x="2070" y="3265"/>
                    </a:lnTo>
                    <a:lnTo>
                      <a:pt x="2062" y="3245"/>
                    </a:lnTo>
                    <a:lnTo>
                      <a:pt x="2060" y="3234"/>
                    </a:lnTo>
                    <a:lnTo>
                      <a:pt x="2057" y="3224"/>
                    </a:lnTo>
                    <a:lnTo>
                      <a:pt x="2056" y="3213"/>
                    </a:lnTo>
                    <a:lnTo>
                      <a:pt x="2053" y="3201"/>
                    </a:lnTo>
                    <a:lnTo>
                      <a:pt x="2055" y="3180"/>
                    </a:lnTo>
                    <a:lnTo>
                      <a:pt x="2056" y="3160"/>
                    </a:lnTo>
                    <a:lnTo>
                      <a:pt x="2060" y="3141"/>
                    </a:lnTo>
                    <a:lnTo>
                      <a:pt x="2065" y="3122"/>
                    </a:lnTo>
                    <a:lnTo>
                      <a:pt x="2071" y="3103"/>
                    </a:lnTo>
                    <a:lnTo>
                      <a:pt x="2080" y="3084"/>
                    </a:lnTo>
                    <a:lnTo>
                      <a:pt x="2089" y="3066"/>
                    </a:lnTo>
                    <a:lnTo>
                      <a:pt x="2099" y="3048"/>
                    </a:lnTo>
                    <a:lnTo>
                      <a:pt x="2111" y="3030"/>
                    </a:lnTo>
                    <a:lnTo>
                      <a:pt x="2123" y="3012"/>
                    </a:lnTo>
                    <a:lnTo>
                      <a:pt x="2135" y="2994"/>
                    </a:lnTo>
                    <a:lnTo>
                      <a:pt x="2150" y="2976"/>
                    </a:lnTo>
                    <a:lnTo>
                      <a:pt x="2178" y="2940"/>
                    </a:lnTo>
                    <a:lnTo>
                      <a:pt x="2207" y="2904"/>
                    </a:lnTo>
                    <a:lnTo>
                      <a:pt x="2237" y="2868"/>
                    </a:lnTo>
                    <a:lnTo>
                      <a:pt x="2267" y="2830"/>
                    </a:lnTo>
                    <a:lnTo>
                      <a:pt x="2280" y="2811"/>
                    </a:lnTo>
                    <a:lnTo>
                      <a:pt x="2294" y="2791"/>
                    </a:lnTo>
                    <a:lnTo>
                      <a:pt x="2307" y="2770"/>
                    </a:lnTo>
                    <a:lnTo>
                      <a:pt x="2318" y="2750"/>
                    </a:lnTo>
                    <a:lnTo>
                      <a:pt x="2329" y="2729"/>
                    </a:lnTo>
                    <a:lnTo>
                      <a:pt x="2340" y="2707"/>
                    </a:lnTo>
                    <a:lnTo>
                      <a:pt x="2348" y="2685"/>
                    </a:lnTo>
                    <a:lnTo>
                      <a:pt x="2356" y="2662"/>
                    </a:lnTo>
                    <a:lnTo>
                      <a:pt x="2363" y="2638"/>
                    </a:lnTo>
                    <a:lnTo>
                      <a:pt x="2369" y="2613"/>
                    </a:lnTo>
                    <a:lnTo>
                      <a:pt x="2372" y="2589"/>
                    </a:lnTo>
                    <a:lnTo>
                      <a:pt x="2373" y="2563"/>
                    </a:lnTo>
                    <a:lnTo>
                      <a:pt x="2371" y="2529"/>
                    </a:lnTo>
                    <a:lnTo>
                      <a:pt x="2368" y="2497"/>
                    </a:lnTo>
                    <a:lnTo>
                      <a:pt x="2362" y="2465"/>
                    </a:lnTo>
                    <a:lnTo>
                      <a:pt x="2354" y="2435"/>
                    </a:lnTo>
                    <a:lnTo>
                      <a:pt x="2345" y="2405"/>
                    </a:lnTo>
                    <a:lnTo>
                      <a:pt x="2334" y="2374"/>
                    </a:lnTo>
                    <a:lnTo>
                      <a:pt x="2322" y="2345"/>
                    </a:lnTo>
                    <a:lnTo>
                      <a:pt x="2307" y="2317"/>
                    </a:lnTo>
                    <a:lnTo>
                      <a:pt x="2291" y="2290"/>
                    </a:lnTo>
                    <a:lnTo>
                      <a:pt x="2274" y="2263"/>
                    </a:lnTo>
                    <a:lnTo>
                      <a:pt x="2256" y="2238"/>
                    </a:lnTo>
                    <a:lnTo>
                      <a:pt x="2237" y="2213"/>
                    </a:lnTo>
                    <a:lnTo>
                      <a:pt x="2216" y="2189"/>
                    </a:lnTo>
                    <a:lnTo>
                      <a:pt x="2195" y="2166"/>
                    </a:lnTo>
                    <a:lnTo>
                      <a:pt x="2171" y="2143"/>
                    </a:lnTo>
                    <a:lnTo>
                      <a:pt x="2148" y="2123"/>
                    </a:lnTo>
                    <a:lnTo>
                      <a:pt x="2123" y="2103"/>
                    </a:lnTo>
                    <a:lnTo>
                      <a:pt x="2097" y="2084"/>
                    </a:lnTo>
                    <a:lnTo>
                      <a:pt x="2070" y="2066"/>
                    </a:lnTo>
                    <a:lnTo>
                      <a:pt x="2043" y="2049"/>
                    </a:lnTo>
                    <a:lnTo>
                      <a:pt x="2015" y="2033"/>
                    </a:lnTo>
                    <a:lnTo>
                      <a:pt x="1987" y="2019"/>
                    </a:lnTo>
                    <a:lnTo>
                      <a:pt x="1958" y="2005"/>
                    </a:lnTo>
                    <a:lnTo>
                      <a:pt x="1928" y="1993"/>
                    </a:lnTo>
                    <a:lnTo>
                      <a:pt x="1897" y="1982"/>
                    </a:lnTo>
                    <a:lnTo>
                      <a:pt x="1867" y="1972"/>
                    </a:lnTo>
                    <a:lnTo>
                      <a:pt x="1837" y="1964"/>
                    </a:lnTo>
                    <a:lnTo>
                      <a:pt x="1805" y="1957"/>
                    </a:lnTo>
                    <a:lnTo>
                      <a:pt x="1774" y="1951"/>
                    </a:lnTo>
                    <a:lnTo>
                      <a:pt x="1743" y="1947"/>
                    </a:lnTo>
                    <a:lnTo>
                      <a:pt x="1711" y="1944"/>
                    </a:lnTo>
                    <a:lnTo>
                      <a:pt x="1680" y="1942"/>
                    </a:lnTo>
                    <a:lnTo>
                      <a:pt x="1648" y="1944"/>
                    </a:lnTo>
                    <a:lnTo>
                      <a:pt x="1617" y="1947"/>
                    </a:lnTo>
                    <a:lnTo>
                      <a:pt x="1586" y="1951"/>
                    </a:lnTo>
                    <a:lnTo>
                      <a:pt x="1555" y="1957"/>
                    </a:lnTo>
                    <a:lnTo>
                      <a:pt x="1524" y="1964"/>
                    </a:lnTo>
                    <a:lnTo>
                      <a:pt x="1492" y="1972"/>
                    </a:lnTo>
                    <a:lnTo>
                      <a:pt x="1462" y="1982"/>
                    </a:lnTo>
                    <a:lnTo>
                      <a:pt x="1432" y="1993"/>
                    </a:lnTo>
                    <a:lnTo>
                      <a:pt x="1403" y="2005"/>
                    </a:lnTo>
                    <a:lnTo>
                      <a:pt x="1373" y="2019"/>
                    </a:lnTo>
                    <a:lnTo>
                      <a:pt x="1344" y="2033"/>
                    </a:lnTo>
                    <a:lnTo>
                      <a:pt x="1316" y="2049"/>
                    </a:lnTo>
                    <a:lnTo>
                      <a:pt x="1289" y="2066"/>
                    </a:lnTo>
                    <a:lnTo>
                      <a:pt x="1262" y="2084"/>
                    </a:lnTo>
                    <a:lnTo>
                      <a:pt x="1238" y="2103"/>
                    </a:lnTo>
                    <a:lnTo>
                      <a:pt x="1212" y="2123"/>
                    </a:lnTo>
                    <a:lnTo>
                      <a:pt x="1188" y="2143"/>
                    </a:lnTo>
                    <a:lnTo>
                      <a:pt x="1166" y="2166"/>
                    </a:lnTo>
                    <a:lnTo>
                      <a:pt x="1143" y="2189"/>
                    </a:lnTo>
                    <a:lnTo>
                      <a:pt x="1123" y="2213"/>
                    </a:lnTo>
                    <a:lnTo>
                      <a:pt x="1103" y="2238"/>
                    </a:lnTo>
                    <a:lnTo>
                      <a:pt x="1085" y="2263"/>
                    </a:lnTo>
                    <a:lnTo>
                      <a:pt x="1068" y="2290"/>
                    </a:lnTo>
                    <a:lnTo>
                      <a:pt x="1053" y="2317"/>
                    </a:lnTo>
                    <a:lnTo>
                      <a:pt x="1039" y="2345"/>
                    </a:lnTo>
                    <a:lnTo>
                      <a:pt x="1027" y="2374"/>
                    </a:lnTo>
                    <a:lnTo>
                      <a:pt x="1016" y="2405"/>
                    </a:lnTo>
                    <a:lnTo>
                      <a:pt x="1007" y="2435"/>
                    </a:lnTo>
                    <a:lnTo>
                      <a:pt x="999" y="2465"/>
                    </a:lnTo>
                    <a:lnTo>
                      <a:pt x="993" y="2497"/>
                    </a:lnTo>
                    <a:lnTo>
                      <a:pt x="989" y="2529"/>
                    </a:lnTo>
                    <a:lnTo>
                      <a:pt x="986" y="2563"/>
                    </a:lnTo>
                    <a:lnTo>
                      <a:pt x="989" y="2589"/>
                    </a:lnTo>
                    <a:lnTo>
                      <a:pt x="992" y="2613"/>
                    </a:lnTo>
                    <a:lnTo>
                      <a:pt x="996" y="2638"/>
                    </a:lnTo>
                    <a:lnTo>
                      <a:pt x="1003" y="2662"/>
                    </a:lnTo>
                    <a:lnTo>
                      <a:pt x="1011" y="2685"/>
                    </a:lnTo>
                    <a:lnTo>
                      <a:pt x="1020" y="2707"/>
                    </a:lnTo>
                    <a:lnTo>
                      <a:pt x="1030" y="2729"/>
                    </a:lnTo>
                    <a:lnTo>
                      <a:pt x="1041" y="2750"/>
                    </a:lnTo>
                    <a:lnTo>
                      <a:pt x="1054" y="2770"/>
                    </a:lnTo>
                    <a:lnTo>
                      <a:pt x="1066" y="2791"/>
                    </a:lnTo>
                    <a:lnTo>
                      <a:pt x="1080" y="2811"/>
                    </a:lnTo>
                    <a:lnTo>
                      <a:pt x="1094" y="2830"/>
                    </a:lnTo>
                    <a:lnTo>
                      <a:pt x="1123" y="2867"/>
                    </a:lnTo>
                    <a:lnTo>
                      <a:pt x="1152" y="2904"/>
                    </a:lnTo>
                    <a:lnTo>
                      <a:pt x="1183" y="2940"/>
                    </a:lnTo>
                    <a:lnTo>
                      <a:pt x="1211" y="2976"/>
                    </a:lnTo>
                    <a:lnTo>
                      <a:pt x="1224" y="2994"/>
                    </a:lnTo>
                    <a:lnTo>
                      <a:pt x="1238" y="3012"/>
                    </a:lnTo>
                    <a:lnTo>
                      <a:pt x="1249" y="3030"/>
                    </a:lnTo>
                    <a:lnTo>
                      <a:pt x="1260" y="3048"/>
                    </a:lnTo>
                    <a:lnTo>
                      <a:pt x="1271" y="3066"/>
                    </a:lnTo>
                    <a:lnTo>
                      <a:pt x="1280" y="3084"/>
                    </a:lnTo>
                    <a:lnTo>
                      <a:pt x="1288" y="3103"/>
                    </a:lnTo>
                    <a:lnTo>
                      <a:pt x="1295" y="3122"/>
                    </a:lnTo>
                    <a:lnTo>
                      <a:pt x="1301" y="3141"/>
                    </a:lnTo>
                    <a:lnTo>
                      <a:pt x="1304" y="3160"/>
                    </a:lnTo>
                    <a:lnTo>
                      <a:pt x="1306" y="3180"/>
                    </a:lnTo>
                    <a:lnTo>
                      <a:pt x="1306" y="3201"/>
                    </a:lnTo>
                    <a:lnTo>
                      <a:pt x="1305" y="3213"/>
                    </a:lnTo>
                    <a:lnTo>
                      <a:pt x="1303" y="3224"/>
                    </a:lnTo>
                    <a:lnTo>
                      <a:pt x="1301" y="3234"/>
                    </a:lnTo>
                    <a:lnTo>
                      <a:pt x="1297" y="3245"/>
                    </a:lnTo>
                    <a:lnTo>
                      <a:pt x="1289" y="3265"/>
                    </a:lnTo>
                    <a:lnTo>
                      <a:pt x="1280" y="3285"/>
                    </a:lnTo>
                    <a:lnTo>
                      <a:pt x="1269" y="3305"/>
                    </a:lnTo>
                    <a:lnTo>
                      <a:pt x="1257" y="3324"/>
                    </a:lnTo>
                    <a:lnTo>
                      <a:pt x="1243" y="3342"/>
                    </a:lnTo>
                    <a:lnTo>
                      <a:pt x="1229" y="3360"/>
                    </a:lnTo>
                    <a:lnTo>
                      <a:pt x="4" y="3360"/>
                    </a:lnTo>
                    <a:lnTo>
                      <a:pt x="15" y="3190"/>
                    </a:lnTo>
                    <a:lnTo>
                      <a:pt x="34" y="3023"/>
                    </a:lnTo>
                    <a:lnTo>
                      <a:pt x="61" y="2859"/>
                    </a:lnTo>
                    <a:lnTo>
                      <a:pt x="96" y="2696"/>
                    </a:lnTo>
                    <a:lnTo>
                      <a:pt x="137" y="2538"/>
                    </a:lnTo>
                    <a:lnTo>
                      <a:pt x="186" y="2382"/>
                    </a:lnTo>
                    <a:lnTo>
                      <a:pt x="241" y="2230"/>
                    </a:lnTo>
                    <a:lnTo>
                      <a:pt x="304" y="2079"/>
                    </a:lnTo>
                    <a:lnTo>
                      <a:pt x="374" y="1933"/>
                    </a:lnTo>
                    <a:lnTo>
                      <a:pt x="450" y="1792"/>
                    </a:lnTo>
                    <a:lnTo>
                      <a:pt x="532" y="1654"/>
                    </a:lnTo>
                    <a:lnTo>
                      <a:pt x="621" y="1519"/>
                    </a:lnTo>
                    <a:lnTo>
                      <a:pt x="714" y="1390"/>
                    </a:lnTo>
                    <a:lnTo>
                      <a:pt x="814" y="1265"/>
                    </a:lnTo>
                    <a:lnTo>
                      <a:pt x="919" y="1145"/>
                    </a:lnTo>
                    <a:lnTo>
                      <a:pt x="1029" y="1029"/>
                    </a:lnTo>
                    <a:lnTo>
                      <a:pt x="1145" y="918"/>
                    </a:lnTo>
                    <a:lnTo>
                      <a:pt x="1266" y="814"/>
                    </a:lnTo>
                    <a:lnTo>
                      <a:pt x="1390" y="714"/>
                    </a:lnTo>
                    <a:lnTo>
                      <a:pt x="1520" y="620"/>
                    </a:lnTo>
                    <a:lnTo>
                      <a:pt x="1654" y="532"/>
                    </a:lnTo>
                    <a:lnTo>
                      <a:pt x="1792" y="449"/>
                    </a:lnTo>
                    <a:lnTo>
                      <a:pt x="1934" y="374"/>
                    </a:lnTo>
                    <a:lnTo>
                      <a:pt x="2080" y="304"/>
                    </a:lnTo>
                    <a:lnTo>
                      <a:pt x="2230" y="241"/>
                    </a:lnTo>
                    <a:lnTo>
                      <a:pt x="2382" y="185"/>
                    </a:lnTo>
                    <a:lnTo>
                      <a:pt x="2538" y="136"/>
                    </a:lnTo>
                    <a:lnTo>
                      <a:pt x="2697" y="95"/>
                    </a:lnTo>
                    <a:lnTo>
                      <a:pt x="2859" y="61"/>
                    </a:lnTo>
                    <a:lnTo>
                      <a:pt x="3024" y="34"/>
                    </a:lnTo>
                    <a:lnTo>
                      <a:pt x="3190" y="15"/>
                    </a:lnTo>
                    <a:lnTo>
                      <a:pt x="3359" y="4"/>
                    </a:lnTo>
                    <a:lnTo>
                      <a:pt x="3359" y="1355"/>
                    </a:lnTo>
                    <a:lnTo>
                      <a:pt x="3385" y="1378"/>
                    </a:lnTo>
                    <a:lnTo>
                      <a:pt x="3410" y="1402"/>
                    </a:lnTo>
                    <a:lnTo>
                      <a:pt x="3436" y="1425"/>
                    </a:lnTo>
                    <a:lnTo>
                      <a:pt x="3460" y="1447"/>
                    </a:lnTo>
                    <a:lnTo>
                      <a:pt x="3486" y="1468"/>
                    </a:lnTo>
                    <a:lnTo>
                      <a:pt x="3513" y="1487"/>
                    </a:lnTo>
                    <a:lnTo>
                      <a:pt x="3539" y="1506"/>
                    </a:lnTo>
                    <a:lnTo>
                      <a:pt x="3567" y="1523"/>
                    </a:lnTo>
                    <a:lnTo>
                      <a:pt x="3595" y="1539"/>
                    </a:lnTo>
                    <a:lnTo>
                      <a:pt x="3623" y="1553"/>
                    </a:lnTo>
                    <a:lnTo>
                      <a:pt x="3653" y="1565"/>
                    </a:lnTo>
                    <a:lnTo>
                      <a:pt x="3684" y="1576"/>
                    </a:lnTo>
                    <a:lnTo>
                      <a:pt x="3699" y="1581"/>
                    </a:lnTo>
                    <a:lnTo>
                      <a:pt x="3716" y="1585"/>
                    </a:lnTo>
                    <a:lnTo>
                      <a:pt x="3732" y="1588"/>
                    </a:lnTo>
                    <a:lnTo>
                      <a:pt x="3749" y="1591"/>
                    </a:lnTo>
                    <a:lnTo>
                      <a:pt x="3767" y="1595"/>
                    </a:lnTo>
                    <a:lnTo>
                      <a:pt x="3784" y="1596"/>
                    </a:lnTo>
                    <a:lnTo>
                      <a:pt x="3801" y="1598"/>
                    </a:lnTo>
                    <a:lnTo>
                      <a:pt x="3819" y="1598"/>
                    </a:lnTo>
                    <a:close/>
                    <a:moveTo>
                      <a:pt x="4" y="3360"/>
                    </a:moveTo>
                    <a:lnTo>
                      <a:pt x="0" y="3360"/>
                    </a:lnTo>
                    <a:lnTo>
                      <a:pt x="0" y="3352"/>
                    </a:lnTo>
                    <a:lnTo>
                      <a:pt x="4" y="3360"/>
                    </a:lnTo>
                    <a:close/>
                    <a:moveTo>
                      <a:pt x="3338" y="0"/>
                    </a:moveTo>
                    <a:lnTo>
                      <a:pt x="3359" y="0"/>
                    </a:lnTo>
                    <a:lnTo>
                      <a:pt x="3359" y="4"/>
                    </a:lnTo>
                    <a:lnTo>
                      <a:pt x="3338" y="0"/>
                    </a:lnTo>
                    <a:close/>
                  </a:path>
                </a:pathLst>
              </a:custGeom>
              <a:solidFill>
                <a:srgbClr val="2C4E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53" name="Freeform 42"/>
              <p:cNvSpPr>
                <a:spLocks noEditPoints="1"/>
              </p:cNvSpPr>
              <p:nvPr/>
            </p:nvSpPr>
            <p:spPr bwMode="auto">
              <a:xfrm>
                <a:off x="2270" y="1551"/>
                <a:ext cx="819" cy="609"/>
              </a:xfrm>
              <a:custGeom>
                <a:avLst/>
                <a:gdLst>
                  <a:gd name="T0" fmla="*/ 0 w 4909"/>
                  <a:gd name="T1" fmla="*/ 0 h 3651"/>
                  <a:gd name="T2" fmla="*/ 0 w 4909"/>
                  <a:gd name="T3" fmla="*/ 0 h 3651"/>
                  <a:gd name="T4" fmla="*/ 0 w 4909"/>
                  <a:gd name="T5" fmla="*/ 0 h 3651"/>
                  <a:gd name="T6" fmla="*/ 0 w 4909"/>
                  <a:gd name="T7" fmla="*/ 0 h 3651"/>
                  <a:gd name="T8" fmla="*/ 0 w 4909"/>
                  <a:gd name="T9" fmla="*/ 0 h 3651"/>
                  <a:gd name="T10" fmla="*/ 0 w 4909"/>
                  <a:gd name="T11" fmla="*/ 0 h 3651"/>
                  <a:gd name="T12" fmla="*/ 0 w 4909"/>
                  <a:gd name="T13" fmla="*/ 0 h 3651"/>
                  <a:gd name="T14" fmla="*/ 0 w 4909"/>
                  <a:gd name="T15" fmla="*/ 0 h 3651"/>
                  <a:gd name="T16" fmla="*/ 0 w 4909"/>
                  <a:gd name="T17" fmla="*/ 0 h 3651"/>
                  <a:gd name="T18" fmla="*/ 0 w 4909"/>
                  <a:gd name="T19" fmla="*/ 0 h 3651"/>
                  <a:gd name="T20" fmla="*/ 0 w 4909"/>
                  <a:gd name="T21" fmla="*/ 0 h 3651"/>
                  <a:gd name="T22" fmla="*/ 0 w 4909"/>
                  <a:gd name="T23" fmla="*/ 0 h 3651"/>
                  <a:gd name="T24" fmla="*/ 0 w 4909"/>
                  <a:gd name="T25" fmla="*/ 0 h 3651"/>
                  <a:gd name="T26" fmla="*/ 0 w 4909"/>
                  <a:gd name="T27" fmla="*/ 0 h 3651"/>
                  <a:gd name="T28" fmla="*/ 0 w 4909"/>
                  <a:gd name="T29" fmla="*/ 0 h 3651"/>
                  <a:gd name="T30" fmla="*/ 0 w 4909"/>
                  <a:gd name="T31" fmla="*/ 0 h 3651"/>
                  <a:gd name="T32" fmla="*/ 0 w 4909"/>
                  <a:gd name="T33" fmla="*/ 0 h 3651"/>
                  <a:gd name="T34" fmla="*/ 0 w 4909"/>
                  <a:gd name="T35" fmla="*/ 0 h 3651"/>
                  <a:gd name="T36" fmla="*/ 0 w 4909"/>
                  <a:gd name="T37" fmla="*/ 0 h 3651"/>
                  <a:gd name="T38" fmla="*/ 0 w 4909"/>
                  <a:gd name="T39" fmla="*/ 0 h 3651"/>
                  <a:gd name="T40" fmla="*/ 0 w 4909"/>
                  <a:gd name="T41" fmla="*/ 0 h 3651"/>
                  <a:gd name="T42" fmla="*/ 0 w 4909"/>
                  <a:gd name="T43" fmla="*/ 0 h 3651"/>
                  <a:gd name="T44" fmla="*/ 0 w 4909"/>
                  <a:gd name="T45" fmla="*/ 0 h 3651"/>
                  <a:gd name="T46" fmla="*/ 0 w 4909"/>
                  <a:gd name="T47" fmla="*/ 0 h 3651"/>
                  <a:gd name="T48" fmla="*/ 0 w 4909"/>
                  <a:gd name="T49" fmla="*/ 0 h 3651"/>
                  <a:gd name="T50" fmla="*/ 0 w 4909"/>
                  <a:gd name="T51" fmla="*/ 0 h 3651"/>
                  <a:gd name="T52" fmla="*/ 0 w 4909"/>
                  <a:gd name="T53" fmla="*/ 0 h 3651"/>
                  <a:gd name="T54" fmla="*/ 0 w 4909"/>
                  <a:gd name="T55" fmla="*/ 0 h 3651"/>
                  <a:gd name="T56" fmla="*/ 0 w 4909"/>
                  <a:gd name="T57" fmla="*/ 0 h 3651"/>
                  <a:gd name="T58" fmla="*/ 0 w 4909"/>
                  <a:gd name="T59" fmla="*/ 0 h 3651"/>
                  <a:gd name="T60" fmla="*/ 0 w 4909"/>
                  <a:gd name="T61" fmla="*/ 0 h 3651"/>
                  <a:gd name="T62" fmla="*/ 0 w 4909"/>
                  <a:gd name="T63" fmla="*/ 0 h 3651"/>
                  <a:gd name="T64" fmla="*/ 0 w 4909"/>
                  <a:gd name="T65" fmla="*/ 0 h 3651"/>
                  <a:gd name="T66" fmla="*/ 0 w 4909"/>
                  <a:gd name="T67" fmla="*/ 0 h 3651"/>
                  <a:gd name="T68" fmla="*/ 0 w 4909"/>
                  <a:gd name="T69" fmla="*/ 0 h 3651"/>
                  <a:gd name="T70" fmla="*/ 0 w 4909"/>
                  <a:gd name="T71" fmla="*/ 0 h 3651"/>
                  <a:gd name="T72" fmla="*/ 0 w 4909"/>
                  <a:gd name="T73" fmla="*/ 0 h 3651"/>
                  <a:gd name="T74" fmla="*/ 0 w 4909"/>
                  <a:gd name="T75" fmla="*/ 0 h 3651"/>
                  <a:gd name="T76" fmla="*/ 0 w 4909"/>
                  <a:gd name="T77" fmla="*/ 0 h 3651"/>
                  <a:gd name="T78" fmla="*/ 0 w 4909"/>
                  <a:gd name="T79" fmla="*/ 0 h 3651"/>
                  <a:gd name="T80" fmla="*/ 0 w 4909"/>
                  <a:gd name="T81" fmla="*/ 0 h 3651"/>
                  <a:gd name="T82" fmla="*/ 0 w 4909"/>
                  <a:gd name="T83" fmla="*/ 0 h 3651"/>
                  <a:gd name="T84" fmla="*/ 0 w 4909"/>
                  <a:gd name="T85" fmla="*/ 0 h 3651"/>
                  <a:gd name="T86" fmla="*/ 0 w 4909"/>
                  <a:gd name="T87" fmla="*/ 0 h 3651"/>
                  <a:gd name="T88" fmla="*/ 0 w 4909"/>
                  <a:gd name="T89" fmla="*/ 0 h 3651"/>
                  <a:gd name="T90" fmla="*/ 0 w 4909"/>
                  <a:gd name="T91" fmla="*/ 0 h 3651"/>
                  <a:gd name="T92" fmla="*/ 0 w 4909"/>
                  <a:gd name="T93" fmla="*/ 0 h 3651"/>
                  <a:gd name="T94" fmla="*/ 0 w 4909"/>
                  <a:gd name="T95" fmla="*/ 0 h 3651"/>
                  <a:gd name="T96" fmla="*/ 0 w 4909"/>
                  <a:gd name="T97" fmla="*/ 0 h 3651"/>
                  <a:gd name="T98" fmla="*/ 0 w 4909"/>
                  <a:gd name="T99" fmla="*/ 0 h 3651"/>
                  <a:gd name="T100" fmla="*/ 0 w 4909"/>
                  <a:gd name="T101" fmla="*/ 0 h 3651"/>
                  <a:gd name="T102" fmla="*/ 0 w 4909"/>
                  <a:gd name="T103" fmla="*/ 0 h 3651"/>
                  <a:gd name="T104" fmla="*/ 0 w 4909"/>
                  <a:gd name="T105" fmla="*/ 0 h 3651"/>
                  <a:gd name="T106" fmla="*/ 0 w 4909"/>
                  <a:gd name="T107" fmla="*/ 0 h 3651"/>
                  <a:gd name="T108" fmla="*/ 0 w 4909"/>
                  <a:gd name="T109" fmla="*/ 0 h 36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09"/>
                  <a:gd name="T166" fmla="*/ 0 h 3651"/>
                  <a:gd name="T167" fmla="*/ 4909 w 4909"/>
                  <a:gd name="T168" fmla="*/ 3651 h 36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09" h="3651">
                    <a:moveTo>
                      <a:pt x="150" y="3502"/>
                    </a:moveTo>
                    <a:lnTo>
                      <a:pt x="161" y="3332"/>
                    </a:lnTo>
                    <a:lnTo>
                      <a:pt x="180" y="3166"/>
                    </a:lnTo>
                    <a:lnTo>
                      <a:pt x="207" y="3001"/>
                    </a:lnTo>
                    <a:lnTo>
                      <a:pt x="242" y="2840"/>
                    </a:lnTo>
                    <a:lnTo>
                      <a:pt x="283" y="2681"/>
                    </a:lnTo>
                    <a:lnTo>
                      <a:pt x="332" y="2525"/>
                    </a:lnTo>
                    <a:lnTo>
                      <a:pt x="388" y="2373"/>
                    </a:lnTo>
                    <a:lnTo>
                      <a:pt x="451" y="2224"/>
                    </a:lnTo>
                    <a:lnTo>
                      <a:pt x="521" y="2078"/>
                    </a:lnTo>
                    <a:lnTo>
                      <a:pt x="596" y="1936"/>
                    </a:lnTo>
                    <a:lnTo>
                      <a:pt x="678" y="1798"/>
                    </a:lnTo>
                    <a:lnTo>
                      <a:pt x="767" y="1665"/>
                    </a:lnTo>
                    <a:lnTo>
                      <a:pt x="860" y="1535"/>
                    </a:lnTo>
                    <a:lnTo>
                      <a:pt x="960" y="1410"/>
                    </a:lnTo>
                    <a:lnTo>
                      <a:pt x="1065" y="1290"/>
                    </a:lnTo>
                    <a:lnTo>
                      <a:pt x="1175" y="1175"/>
                    </a:lnTo>
                    <a:lnTo>
                      <a:pt x="1291" y="1065"/>
                    </a:lnTo>
                    <a:lnTo>
                      <a:pt x="1411" y="959"/>
                    </a:lnTo>
                    <a:lnTo>
                      <a:pt x="1535" y="859"/>
                    </a:lnTo>
                    <a:lnTo>
                      <a:pt x="1665" y="766"/>
                    </a:lnTo>
                    <a:lnTo>
                      <a:pt x="1799" y="677"/>
                    </a:lnTo>
                    <a:lnTo>
                      <a:pt x="1937" y="596"/>
                    </a:lnTo>
                    <a:lnTo>
                      <a:pt x="2079" y="519"/>
                    </a:lnTo>
                    <a:lnTo>
                      <a:pt x="2224" y="451"/>
                    </a:lnTo>
                    <a:lnTo>
                      <a:pt x="2373" y="388"/>
                    </a:lnTo>
                    <a:lnTo>
                      <a:pt x="2526" y="332"/>
                    </a:lnTo>
                    <a:lnTo>
                      <a:pt x="2682" y="283"/>
                    </a:lnTo>
                    <a:lnTo>
                      <a:pt x="2841" y="241"/>
                    </a:lnTo>
                    <a:lnTo>
                      <a:pt x="3003" y="206"/>
                    </a:lnTo>
                    <a:lnTo>
                      <a:pt x="3167" y="179"/>
                    </a:lnTo>
                    <a:lnTo>
                      <a:pt x="3333" y="160"/>
                    </a:lnTo>
                    <a:lnTo>
                      <a:pt x="3502" y="149"/>
                    </a:lnTo>
                    <a:lnTo>
                      <a:pt x="3651" y="0"/>
                    </a:lnTo>
                    <a:lnTo>
                      <a:pt x="3464" y="4"/>
                    </a:lnTo>
                    <a:lnTo>
                      <a:pt x="3279" y="19"/>
                    </a:lnTo>
                    <a:lnTo>
                      <a:pt x="3097" y="41"/>
                    </a:lnTo>
                    <a:lnTo>
                      <a:pt x="2917" y="74"/>
                    </a:lnTo>
                    <a:lnTo>
                      <a:pt x="2741" y="115"/>
                    </a:lnTo>
                    <a:lnTo>
                      <a:pt x="2567" y="165"/>
                    </a:lnTo>
                    <a:lnTo>
                      <a:pt x="2398" y="222"/>
                    </a:lnTo>
                    <a:lnTo>
                      <a:pt x="2233" y="287"/>
                    </a:lnTo>
                    <a:lnTo>
                      <a:pt x="2070" y="361"/>
                    </a:lnTo>
                    <a:lnTo>
                      <a:pt x="1913" y="442"/>
                    </a:lnTo>
                    <a:lnTo>
                      <a:pt x="1761" y="529"/>
                    </a:lnTo>
                    <a:lnTo>
                      <a:pt x="1613" y="625"/>
                    </a:lnTo>
                    <a:lnTo>
                      <a:pt x="1469" y="727"/>
                    </a:lnTo>
                    <a:lnTo>
                      <a:pt x="1331" y="835"/>
                    </a:lnTo>
                    <a:lnTo>
                      <a:pt x="1199" y="950"/>
                    </a:lnTo>
                    <a:lnTo>
                      <a:pt x="1072" y="1071"/>
                    </a:lnTo>
                    <a:lnTo>
                      <a:pt x="951" y="1198"/>
                    </a:lnTo>
                    <a:lnTo>
                      <a:pt x="836" y="1330"/>
                    </a:lnTo>
                    <a:lnTo>
                      <a:pt x="727" y="1468"/>
                    </a:lnTo>
                    <a:lnTo>
                      <a:pt x="625" y="1612"/>
                    </a:lnTo>
                    <a:lnTo>
                      <a:pt x="530" y="1760"/>
                    </a:lnTo>
                    <a:lnTo>
                      <a:pt x="442" y="1913"/>
                    </a:lnTo>
                    <a:lnTo>
                      <a:pt x="362" y="2070"/>
                    </a:lnTo>
                    <a:lnTo>
                      <a:pt x="288" y="2231"/>
                    </a:lnTo>
                    <a:lnTo>
                      <a:pt x="222" y="2397"/>
                    </a:lnTo>
                    <a:lnTo>
                      <a:pt x="165" y="2567"/>
                    </a:lnTo>
                    <a:lnTo>
                      <a:pt x="116" y="2740"/>
                    </a:lnTo>
                    <a:lnTo>
                      <a:pt x="74" y="2916"/>
                    </a:lnTo>
                    <a:lnTo>
                      <a:pt x="43" y="3095"/>
                    </a:lnTo>
                    <a:lnTo>
                      <a:pt x="19" y="3278"/>
                    </a:lnTo>
                    <a:lnTo>
                      <a:pt x="5" y="3463"/>
                    </a:lnTo>
                    <a:lnTo>
                      <a:pt x="0" y="3651"/>
                    </a:lnTo>
                    <a:lnTo>
                      <a:pt x="150" y="3502"/>
                    </a:lnTo>
                    <a:close/>
                    <a:moveTo>
                      <a:pt x="3965" y="1740"/>
                    </a:moveTo>
                    <a:lnTo>
                      <a:pt x="3982" y="1740"/>
                    </a:lnTo>
                    <a:lnTo>
                      <a:pt x="3998" y="1738"/>
                    </a:lnTo>
                    <a:lnTo>
                      <a:pt x="4014" y="1736"/>
                    </a:lnTo>
                    <a:lnTo>
                      <a:pt x="4029" y="1733"/>
                    </a:lnTo>
                    <a:lnTo>
                      <a:pt x="4044" y="1730"/>
                    </a:lnTo>
                    <a:lnTo>
                      <a:pt x="4060" y="1727"/>
                    </a:lnTo>
                    <a:lnTo>
                      <a:pt x="4073" y="1722"/>
                    </a:lnTo>
                    <a:lnTo>
                      <a:pt x="4088" y="1718"/>
                    </a:lnTo>
                    <a:lnTo>
                      <a:pt x="4115" y="1706"/>
                    </a:lnTo>
                    <a:lnTo>
                      <a:pt x="4142" y="1694"/>
                    </a:lnTo>
                    <a:lnTo>
                      <a:pt x="4167" y="1679"/>
                    </a:lnTo>
                    <a:lnTo>
                      <a:pt x="4191" y="1664"/>
                    </a:lnTo>
                    <a:lnTo>
                      <a:pt x="4216" y="1648"/>
                    </a:lnTo>
                    <a:lnTo>
                      <a:pt x="4238" y="1631"/>
                    </a:lnTo>
                    <a:lnTo>
                      <a:pt x="4262" y="1613"/>
                    </a:lnTo>
                    <a:lnTo>
                      <a:pt x="4283" y="1595"/>
                    </a:lnTo>
                    <a:lnTo>
                      <a:pt x="4327" y="1559"/>
                    </a:lnTo>
                    <a:lnTo>
                      <a:pt x="4369" y="1523"/>
                    </a:lnTo>
                    <a:lnTo>
                      <a:pt x="4280" y="1435"/>
                    </a:lnTo>
                    <a:lnTo>
                      <a:pt x="4261" y="1454"/>
                    </a:lnTo>
                    <a:lnTo>
                      <a:pt x="4240" y="1472"/>
                    </a:lnTo>
                    <a:lnTo>
                      <a:pt x="4220" y="1489"/>
                    </a:lnTo>
                    <a:lnTo>
                      <a:pt x="4201" y="1504"/>
                    </a:lnTo>
                    <a:lnTo>
                      <a:pt x="4181" y="1519"/>
                    </a:lnTo>
                    <a:lnTo>
                      <a:pt x="4161" y="1532"/>
                    </a:lnTo>
                    <a:lnTo>
                      <a:pt x="4142" y="1544"/>
                    </a:lnTo>
                    <a:lnTo>
                      <a:pt x="4121" y="1555"/>
                    </a:lnTo>
                    <a:lnTo>
                      <a:pt x="4102" y="1564"/>
                    </a:lnTo>
                    <a:lnTo>
                      <a:pt x="4083" y="1572"/>
                    </a:lnTo>
                    <a:lnTo>
                      <a:pt x="4063" y="1578"/>
                    </a:lnTo>
                    <a:lnTo>
                      <a:pt x="4044" y="1584"/>
                    </a:lnTo>
                    <a:lnTo>
                      <a:pt x="4024" y="1589"/>
                    </a:lnTo>
                    <a:lnTo>
                      <a:pt x="4005" y="1592"/>
                    </a:lnTo>
                    <a:lnTo>
                      <a:pt x="3986" y="1594"/>
                    </a:lnTo>
                    <a:lnTo>
                      <a:pt x="3965" y="1594"/>
                    </a:lnTo>
                    <a:lnTo>
                      <a:pt x="3946" y="1594"/>
                    </a:lnTo>
                    <a:lnTo>
                      <a:pt x="3927" y="1592"/>
                    </a:lnTo>
                    <a:lnTo>
                      <a:pt x="3907" y="1589"/>
                    </a:lnTo>
                    <a:lnTo>
                      <a:pt x="3888" y="1584"/>
                    </a:lnTo>
                    <a:lnTo>
                      <a:pt x="3869" y="1578"/>
                    </a:lnTo>
                    <a:lnTo>
                      <a:pt x="3849" y="1572"/>
                    </a:lnTo>
                    <a:lnTo>
                      <a:pt x="3830" y="1564"/>
                    </a:lnTo>
                    <a:lnTo>
                      <a:pt x="3809" y="1555"/>
                    </a:lnTo>
                    <a:lnTo>
                      <a:pt x="3790" y="1544"/>
                    </a:lnTo>
                    <a:lnTo>
                      <a:pt x="3770" y="1532"/>
                    </a:lnTo>
                    <a:lnTo>
                      <a:pt x="3751" y="1519"/>
                    </a:lnTo>
                    <a:lnTo>
                      <a:pt x="3731" y="1504"/>
                    </a:lnTo>
                    <a:lnTo>
                      <a:pt x="3711" y="1489"/>
                    </a:lnTo>
                    <a:lnTo>
                      <a:pt x="3692" y="1472"/>
                    </a:lnTo>
                    <a:lnTo>
                      <a:pt x="3671" y="1454"/>
                    </a:lnTo>
                    <a:lnTo>
                      <a:pt x="3651" y="1435"/>
                    </a:lnTo>
                    <a:lnTo>
                      <a:pt x="3505" y="1497"/>
                    </a:lnTo>
                    <a:lnTo>
                      <a:pt x="3531" y="1520"/>
                    </a:lnTo>
                    <a:lnTo>
                      <a:pt x="3556" y="1544"/>
                    </a:lnTo>
                    <a:lnTo>
                      <a:pt x="3582" y="1567"/>
                    </a:lnTo>
                    <a:lnTo>
                      <a:pt x="3606" y="1589"/>
                    </a:lnTo>
                    <a:lnTo>
                      <a:pt x="3632" y="1610"/>
                    </a:lnTo>
                    <a:lnTo>
                      <a:pt x="3659" y="1629"/>
                    </a:lnTo>
                    <a:lnTo>
                      <a:pt x="3685" y="1648"/>
                    </a:lnTo>
                    <a:lnTo>
                      <a:pt x="3713" y="1665"/>
                    </a:lnTo>
                    <a:lnTo>
                      <a:pt x="3741" y="1681"/>
                    </a:lnTo>
                    <a:lnTo>
                      <a:pt x="3769" y="1695"/>
                    </a:lnTo>
                    <a:lnTo>
                      <a:pt x="3799" y="1707"/>
                    </a:lnTo>
                    <a:lnTo>
                      <a:pt x="3830" y="1718"/>
                    </a:lnTo>
                    <a:lnTo>
                      <a:pt x="3845" y="1723"/>
                    </a:lnTo>
                    <a:lnTo>
                      <a:pt x="3862" y="1727"/>
                    </a:lnTo>
                    <a:lnTo>
                      <a:pt x="3878" y="1730"/>
                    </a:lnTo>
                    <a:lnTo>
                      <a:pt x="3895" y="1733"/>
                    </a:lnTo>
                    <a:lnTo>
                      <a:pt x="3913" y="1737"/>
                    </a:lnTo>
                    <a:lnTo>
                      <a:pt x="3930" y="1738"/>
                    </a:lnTo>
                    <a:lnTo>
                      <a:pt x="3947" y="1740"/>
                    </a:lnTo>
                    <a:lnTo>
                      <a:pt x="3965" y="1740"/>
                    </a:lnTo>
                    <a:close/>
                    <a:moveTo>
                      <a:pt x="2303" y="3108"/>
                    </a:moveTo>
                    <a:lnTo>
                      <a:pt x="2339" y="3065"/>
                    </a:lnTo>
                    <a:lnTo>
                      <a:pt x="2374" y="3020"/>
                    </a:lnTo>
                    <a:lnTo>
                      <a:pt x="2392" y="2998"/>
                    </a:lnTo>
                    <a:lnTo>
                      <a:pt x="2410" y="2975"/>
                    </a:lnTo>
                    <a:lnTo>
                      <a:pt x="2427" y="2952"/>
                    </a:lnTo>
                    <a:lnTo>
                      <a:pt x="2443" y="2927"/>
                    </a:lnTo>
                    <a:lnTo>
                      <a:pt x="2459" y="2902"/>
                    </a:lnTo>
                    <a:lnTo>
                      <a:pt x="2472" y="2877"/>
                    </a:lnTo>
                    <a:lnTo>
                      <a:pt x="2486" y="2851"/>
                    </a:lnTo>
                    <a:lnTo>
                      <a:pt x="2496" y="2824"/>
                    </a:lnTo>
                    <a:lnTo>
                      <a:pt x="2501" y="2809"/>
                    </a:lnTo>
                    <a:lnTo>
                      <a:pt x="2506" y="2796"/>
                    </a:lnTo>
                    <a:lnTo>
                      <a:pt x="2509" y="2781"/>
                    </a:lnTo>
                    <a:lnTo>
                      <a:pt x="2512" y="2767"/>
                    </a:lnTo>
                    <a:lnTo>
                      <a:pt x="2515" y="2751"/>
                    </a:lnTo>
                    <a:lnTo>
                      <a:pt x="2517" y="2736"/>
                    </a:lnTo>
                    <a:lnTo>
                      <a:pt x="2518" y="2721"/>
                    </a:lnTo>
                    <a:lnTo>
                      <a:pt x="2519" y="2705"/>
                    </a:lnTo>
                    <a:lnTo>
                      <a:pt x="2518" y="2673"/>
                    </a:lnTo>
                    <a:lnTo>
                      <a:pt x="2514" y="2643"/>
                    </a:lnTo>
                    <a:lnTo>
                      <a:pt x="2509" y="2614"/>
                    </a:lnTo>
                    <a:lnTo>
                      <a:pt x="2502" y="2584"/>
                    </a:lnTo>
                    <a:lnTo>
                      <a:pt x="2493" y="2556"/>
                    </a:lnTo>
                    <a:lnTo>
                      <a:pt x="2484" y="2528"/>
                    </a:lnTo>
                    <a:lnTo>
                      <a:pt x="2473" y="2501"/>
                    </a:lnTo>
                    <a:lnTo>
                      <a:pt x="2461" y="2474"/>
                    </a:lnTo>
                    <a:lnTo>
                      <a:pt x="2446" y="2447"/>
                    </a:lnTo>
                    <a:lnTo>
                      <a:pt x="2432" y="2422"/>
                    </a:lnTo>
                    <a:lnTo>
                      <a:pt x="2416" y="2397"/>
                    </a:lnTo>
                    <a:lnTo>
                      <a:pt x="2398" y="2374"/>
                    </a:lnTo>
                    <a:lnTo>
                      <a:pt x="2379" y="2350"/>
                    </a:lnTo>
                    <a:lnTo>
                      <a:pt x="2360" y="2328"/>
                    </a:lnTo>
                    <a:lnTo>
                      <a:pt x="2340" y="2307"/>
                    </a:lnTo>
                    <a:lnTo>
                      <a:pt x="2318" y="2285"/>
                    </a:lnTo>
                    <a:lnTo>
                      <a:pt x="2213" y="2391"/>
                    </a:lnTo>
                    <a:lnTo>
                      <a:pt x="2233" y="2410"/>
                    </a:lnTo>
                    <a:lnTo>
                      <a:pt x="2251" y="2430"/>
                    </a:lnTo>
                    <a:lnTo>
                      <a:pt x="2268" y="2450"/>
                    </a:lnTo>
                    <a:lnTo>
                      <a:pt x="2284" y="2469"/>
                    </a:lnTo>
                    <a:lnTo>
                      <a:pt x="2298" y="2489"/>
                    </a:lnTo>
                    <a:lnTo>
                      <a:pt x="2310" y="2510"/>
                    </a:lnTo>
                    <a:lnTo>
                      <a:pt x="2323" y="2529"/>
                    </a:lnTo>
                    <a:lnTo>
                      <a:pt x="2333" y="2549"/>
                    </a:lnTo>
                    <a:lnTo>
                      <a:pt x="2343" y="2568"/>
                    </a:lnTo>
                    <a:lnTo>
                      <a:pt x="2351" y="2587"/>
                    </a:lnTo>
                    <a:lnTo>
                      <a:pt x="2358" y="2607"/>
                    </a:lnTo>
                    <a:lnTo>
                      <a:pt x="2363" y="2626"/>
                    </a:lnTo>
                    <a:lnTo>
                      <a:pt x="2368" y="2647"/>
                    </a:lnTo>
                    <a:lnTo>
                      <a:pt x="2371" y="2666"/>
                    </a:lnTo>
                    <a:lnTo>
                      <a:pt x="2372" y="2685"/>
                    </a:lnTo>
                    <a:lnTo>
                      <a:pt x="2373" y="2705"/>
                    </a:lnTo>
                    <a:lnTo>
                      <a:pt x="2372" y="2724"/>
                    </a:lnTo>
                    <a:lnTo>
                      <a:pt x="2371" y="2743"/>
                    </a:lnTo>
                    <a:lnTo>
                      <a:pt x="2368" y="2763"/>
                    </a:lnTo>
                    <a:lnTo>
                      <a:pt x="2363" y="2782"/>
                    </a:lnTo>
                    <a:lnTo>
                      <a:pt x="2358" y="2801"/>
                    </a:lnTo>
                    <a:lnTo>
                      <a:pt x="2351" y="2822"/>
                    </a:lnTo>
                    <a:lnTo>
                      <a:pt x="2343" y="2841"/>
                    </a:lnTo>
                    <a:lnTo>
                      <a:pt x="2333" y="2861"/>
                    </a:lnTo>
                    <a:lnTo>
                      <a:pt x="2323" y="2880"/>
                    </a:lnTo>
                    <a:lnTo>
                      <a:pt x="2310" y="2900"/>
                    </a:lnTo>
                    <a:lnTo>
                      <a:pt x="2298" y="2919"/>
                    </a:lnTo>
                    <a:lnTo>
                      <a:pt x="2284" y="2939"/>
                    </a:lnTo>
                    <a:lnTo>
                      <a:pt x="2268" y="2958"/>
                    </a:lnTo>
                    <a:lnTo>
                      <a:pt x="2251" y="2979"/>
                    </a:lnTo>
                    <a:lnTo>
                      <a:pt x="2233" y="2999"/>
                    </a:lnTo>
                    <a:lnTo>
                      <a:pt x="2213" y="3019"/>
                    </a:lnTo>
                    <a:lnTo>
                      <a:pt x="2303" y="3108"/>
                    </a:lnTo>
                    <a:close/>
                    <a:moveTo>
                      <a:pt x="2277" y="3502"/>
                    </a:moveTo>
                    <a:lnTo>
                      <a:pt x="2263" y="3484"/>
                    </a:lnTo>
                    <a:lnTo>
                      <a:pt x="2250" y="3466"/>
                    </a:lnTo>
                    <a:lnTo>
                      <a:pt x="2238" y="3447"/>
                    </a:lnTo>
                    <a:lnTo>
                      <a:pt x="2226" y="3427"/>
                    </a:lnTo>
                    <a:lnTo>
                      <a:pt x="2216" y="3407"/>
                    </a:lnTo>
                    <a:lnTo>
                      <a:pt x="2208" y="3387"/>
                    </a:lnTo>
                    <a:lnTo>
                      <a:pt x="2206" y="3376"/>
                    </a:lnTo>
                    <a:lnTo>
                      <a:pt x="2203" y="3366"/>
                    </a:lnTo>
                    <a:lnTo>
                      <a:pt x="2202" y="3355"/>
                    </a:lnTo>
                    <a:lnTo>
                      <a:pt x="2199" y="3343"/>
                    </a:lnTo>
                    <a:lnTo>
                      <a:pt x="2199" y="3326"/>
                    </a:lnTo>
                    <a:lnTo>
                      <a:pt x="2201" y="3311"/>
                    </a:lnTo>
                    <a:lnTo>
                      <a:pt x="2203" y="3295"/>
                    </a:lnTo>
                    <a:lnTo>
                      <a:pt x="2206" y="3280"/>
                    </a:lnTo>
                    <a:lnTo>
                      <a:pt x="2211" y="3265"/>
                    </a:lnTo>
                    <a:lnTo>
                      <a:pt x="2215" y="3250"/>
                    </a:lnTo>
                    <a:lnTo>
                      <a:pt x="2222" y="3236"/>
                    </a:lnTo>
                    <a:lnTo>
                      <a:pt x="2229" y="3221"/>
                    </a:lnTo>
                    <a:lnTo>
                      <a:pt x="2235" y="3206"/>
                    </a:lnTo>
                    <a:lnTo>
                      <a:pt x="2243" y="3192"/>
                    </a:lnTo>
                    <a:lnTo>
                      <a:pt x="2252" y="3178"/>
                    </a:lnTo>
                    <a:lnTo>
                      <a:pt x="2261" y="3164"/>
                    </a:lnTo>
                    <a:lnTo>
                      <a:pt x="2281" y="3136"/>
                    </a:lnTo>
                    <a:lnTo>
                      <a:pt x="2303" y="3108"/>
                    </a:lnTo>
                    <a:lnTo>
                      <a:pt x="2213" y="3019"/>
                    </a:lnTo>
                    <a:lnTo>
                      <a:pt x="2194" y="3038"/>
                    </a:lnTo>
                    <a:lnTo>
                      <a:pt x="2176" y="3058"/>
                    </a:lnTo>
                    <a:lnTo>
                      <a:pt x="2159" y="3079"/>
                    </a:lnTo>
                    <a:lnTo>
                      <a:pt x="2143" y="3099"/>
                    </a:lnTo>
                    <a:lnTo>
                      <a:pt x="2129" y="3118"/>
                    </a:lnTo>
                    <a:lnTo>
                      <a:pt x="2116" y="3138"/>
                    </a:lnTo>
                    <a:lnTo>
                      <a:pt x="2104" y="3157"/>
                    </a:lnTo>
                    <a:lnTo>
                      <a:pt x="2093" y="3177"/>
                    </a:lnTo>
                    <a:lnTo>
                      <a:pt x="2084" y="3196"/>
                    </a:lnTo>
                    <a:lnTo>
                      <a:pt x="2076" y="3217"/>
                    </a:lnTo>
                    <a:lnTo>
                      <a:pt x="2069" y="3236"/>
                    </a:lnTo>
                    <a:lnTo>
                      <a:pt x="2064" y="3255"/>
                    </a:lnTo>
                    <a:lnTo>
                      <a:pt x="2059" y="3275"/>
                    </a:lnTo>
                    <a:lnTo>
                      <a:pt x="2056" y="3294"/>
                    </a:lnTo>
                    <a:lnTo>
                      <a:pt x="2054" y="3313"/>
                    </a:lnTo>
                    <a:lnTo>
                      <a:pt x="2054" y="3333"/>
                    </a:lnTo>
                    <a:lnTo>
                      <a:pt x="2054" y="3352"/>
                    </a:lnTo>
                    <a:lnTo>
                      <a:pt x="2056" y="3371"/>
                    </a:lnTo>
                    <a:lnTo>
                      <a:pt x="2059" y="3392"/>
                    </a:lnTo>
                    <a:lnTo>
                      <a:pt x="2064" y="3411"/>
                    </a:lnTo>
                    <a:lnTo>
                      <a:pt x="2069" y="3431"/>
                    </a:lnTo>
                    <a:lnTo>
                      <a:pt x="2076" y="3450"/>
                    </a:lnTo>
                    <a:lnTo>
                      <a:pt x="2084" y="3469"/>
                    </a:lnTo>
                    <a:lnTo>
                      <a:pt x="2093" y="3489"/>
                    </a:lnTo>
                    <a:lnTo>
                      <a:pt x="2104" y="3508"/>
                    </a:lnTo>
                    <a:lnTo>
                      <a:pt x="2116" y="3528"/>
                    </a:lnTo>
                    <a:lnTo>
                      <a:pt x="2129" y="3548"/>
                    </a:lnTo>
                    <a:lnTo>
                      <a:pt x="2143" y="3568"/>
                    </a:lnTo>
                    <a:lnTo>
                      <a:pt x="2159" y="3588"/>
                    </a:lnTo>
                    <a:lnTo>
                      <a:pt x="2176" y="3607"/>
                    </a:lnTo>
                    <a:lnTo>
                      <a:pt x="2194" y="3627"/>
                    </a:lnTo>
                    <a:lnTo>
                      <a:pt x="2213" y="3647"/>
                    </a:lnTo>
                    <a:lnTo>
                      <a:pt x="2277" y="3502"/>
                    </a:lnTo>
                    <a:close/>
                    <a:moveTo>
                      <a:pt x="4369" y="1523"/>
                    </a:moveTo>
                    <a:lnTo>
                      <a:pt x="4395" y="1503"/>
                    </a:lnTo>
                    <a:lnTo>
                      <a:pt x="4422" y="1484"/>
                    </a:lnTo>
                    <a:lnTo>
                      <a:pt x="4449" y="1467"/>
                    </a:lnTo>
                    <a:lnTo>
                      <a:pt x="4476" y="1453"/>
                    </a:lnTo>
                    <a:lnTo>
                      <a:pt x="4489" y="1446"/>
                    </a:lnTo>
                    <a:lnTo>
                      <a:pt x="4504" y="1439"/>
                    </a:lnTo>
                    <a:lnTo>
                      <a:pt x="4519" y="1435"/>
                    </a:lnTo>
                    <a:lnTo>
                      <a:pt x="4533" y="1430"/>
                    </a:lnTo>
                    <a:lnTo>
                      <a:pt x="4548" y="1426"/>
                    </a:lnTo>
                    <a:lnTo>
                      <a:pt x="4563" y="1424"/>
                    </a:lnTo>
                    <a:lnTo>
                      <a:pt x="4578" y="1421"/>
                    </a:lnTo>
                    <a:lnTo>
                      <a:pt x="4594" y="1420"/>
                    </a:lnTo>
                    <a:lnTo>
                      <a:pt x="4609" y="1421"/>
                    </a:lnTo>
                    <a:lnTo>
                      <a:pt x="4625" y="1424"/>
                    </a:lnTo>
                    <a:lnTo>
                      <a:pt x="4640" y="1427"/>
                    </a:lnTo>
                    <a:lnTo>
                      <a:pt x="4654" y="1430"/>
                    </a:lnTo>
                    <a:lnTo>
                      <a:pt x="4669" y="1435"/>
                    </a:lnTo>
                    <a:lnTo>
                      <a:pt x="4684" y="1440"/>
                    </a:lnTo>
                    <a:lnTo>
                      <a:pt x="4697" y="1447"/>
                    </a:lnTo>
                    <a:lnTo>
                      <a:pt x="4710" y="1454"/>
                    </a:lnTo>
                    <a:lnTo>
                      <a:pt x="4724" y="1463"/>
                    </a:lnTo>
                    <a:lnTo>
                      <a:pt x="4737" y="1471"/>
                    </a:lnTo>
                    <a:lnTo>
                      <a:pt x="4750" y="1481"/>
                    </a:lnTo>
                    <a:lnTo>
                      <a:pt x="4762" y="1490"/>
                    </a:lnTo>
                    <a:lnTo>
                      <a:pt x="4774" y="1501"/>
                    </a:lnTo>
                    <a:lnTo>
                      <a:pt x="4786" y="1512"/>
                    </a:lnTo>
                    <a:lnTo>
                      <a:pt x="4797" y="1523"/>
                    </a:lnTo>
                    <a:lnTo>
                      <a:pt x="4807" y="1536"/>
                    </a:lnTo>
                    <a:lnTo>
                      <a:pt x="4909" y="1435"/>
                    </a:lnTo>
                    <a:lnTo>
                      <a:pt x="4889" y="1415"/>
                    </a:lnTo>
                    <a:lnTo>
                      <a:pt x="4869" y="1397"/>
                    </a:lnTo>
                    <a:lnTo>
                      <a:pt x="4848" y="1380"/>
                    </a:lnTo>
                    <a:lnTo>
                      <a:pt x="4829" y="1364"/>
                    </a:lnTo>
                    <a:lnTo>
                      <a:pt x="4809" y="1350"/>
                    </a:lnTo>
                    <a:lnTo>
                      <a:pt x="4790" y="1337"/>
                    </a:lnTo>
                    <a:lnTo>
                      <a:pt x="4770" y="1325"/>
                    </a:lnTo>
                    <a:lnTo>
                      <a:pt x="4751" y="1315"/>
                    </a:lnTo>
                    <a:lnTo>
                      <a:pt x="4731" y="1305"/>
                    </a:lnTo>
                    <a:lnTo>
                      <a:pt x="4712" y="1297"/>
                    </a:lnTo>
                    <a:lnTo>
                      <a:pt x="4691" y="1290"/>
                    </a:lnTo>
                    <a:lnTo>
                      <a:pt x="4672" y="1284"/>
                    </a:lnTo>
                    <a:lnTo>
                      <a:pt x="4653" y="1280"/>
                    </a:lnTo>
                    <a:lnTo>
                      <a:pt x="4633" y="1277"/>
                    </a:lnTo>
                    <a:lnTo>
                      <a:pt x="4614" y="1275"/>
                    </a:lnTo>
                    <a:lnTo>
                      <a:pt x="4594" y="1274"/>
                    </a:lnTo>
                    <a:lnTo>
                      <a:pt x="4575" y="1275"/>
                    </a:lnTo>
                    <a:lnTo>
                      <a:pt x="4556" y="1277"/>
                    </a:lnTo>
                    <a:lnTo>
                      <a:pt x="4535" y="1280"/>
                    </a:lnTo>
                    <a:lnTo>
                      <a:pt x="4516" y="1284"/>
                    </a:lnTo>
                    <a:lnTo>
                      <a:pt x="4497" y="1290"/>
                    </a:lnTo>
                    <a:lnTo>
                      <a:pt x="4477" y="1297"/>
                    </a:lnTo>
                    <a:lnTo>
                      <a:pt x="4458" y="1305"/>
                    </a:lnTo>
                    <a:lnTo>
                      <a:pt x="4438" y="1315"/>
                    </a:lnTo>
                    <a:lnTo>
                      <a:pt x="4419" y="1325"/>
                    </a:lnTo>
                    <a:lnTo>
                      <a:pt x="4399" y="1337"/>
                    </a:lnTo>
                    <a:lnTo>
                      <a:pt x="4379" y="1350"/>
                    </a:lnTo>
                    <a:lnTo>
                      <a:pt x="4359" y="1364"/>
                    </a:lnTo>
                    <a:lnTo>
                      <a:pt x="4340" y="1380"/>
                    </a:lnTo>
                    <a:lnTo>
                      <a:pt x="4320" y="1397"/>
                    </a:lnTo>
                    <a:lnTo>
                      <a:pt x="4300" y="1415"/>
                    </a:lnTo>
                    <a:lnTo>
                      <a:pt x="4280" y="1435"/>
                    </a:lnTo>
                    <a:lnTo>
                      <a:pt x="4369" y="1523"/>
                    </a:lnTo>
                    <a:close/>
                  </a:path>
                </a:pathLst>
              </a:custGeom>
              <a:solidFill>
                <a:srgbClr val="5F81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54" name="Freeform 43"/>
              <p:cNvSpPr>
                <a:spLocks noEditPoints="1"/>
              </p:cNvSpPr>
              <p:nvPr/>
            </p:nvSpPr>
            <p:spPr bwMode="auto">
              <a:xfrm>
                <a:off x="2270" y="1923"/>
                <a:ext cx="609" cy="666"/>
              </a:xfrm>
              <a:custGeom>
                <a:avLst/>
                <a:gdLst>
                  <a:gd name="T0" fmla="*/ 0 w 3651"/>
                  <a:gd name="T1" fmla="*/ 0 h 3995"/>
                  <a:gd name="T2" fmla="*/ 0 w 3651"/>
                  <a:gd name="T3" fmla="*/ 0 h 3995"/>
                  <a:gd name="T4" fmla="*/ 0 w 3651"/>
                  <a:gd name="T5" fmla="*/ 0 h 3995"/>
                  <a:gd name="T6" fmla="*/ 0 w 3651"/>
                  <a:gd name="T7" fmla="*/ 0 h 3995"/>
                  <a:gd name="T8" fmla="*/ 0 w 3651"/>
                  <a:gd name="T9" fmla="*/ 0 h 3995"/>
                  <a:gd name="T10" fmla="*/ 0 w 3651"/>
                  <a:gd name="T11" fmla="*/ 0 h 3995"/>
                  <a:gd name="T12" fmla="*/ 0 w 3651"/>
                  <a:gd name="T13" fmla="*/ 0 h 3995"/>
                  <a:gd name="T14" fmla="*/ 0 w 3651"/>
                  <a:gd name="T15" fmla="*/ 0 h 3995"/>
                  <a:gd name="T16" fmla="*/ 0 w 3651"/>
                  <a:gd name="T17" fmla="*/ 0 h 3995"/>
                  <a:gd name="T18" fmla="*/ 0 w 3651"/>
                  <a:gd name="T19" fmla="*/ 0 h 3995"/>
                  <a:gd name="T20" fmla="*/ 0 w 3651"/>
                  <a:gd name="T21" fmla="*/ 0 h 3995"/>
                  <a:gd name="T22" fmla="*/ 0 w 3651"/>
                  <a:gd name="T23" fmla="*/ 0 h 3995"/>
                  <a:gd name="T24" fmla="*/ 0 w 3651"/>
                  <a:gd name="T25" fmla="*/ 0 h 3995"/>
                  <a:gd name="T26" fmla="*/ 0 w 3651"/>
                  <a:gd name="T27" fmla="*/ 0 h 3995"/>
                  <a:gd name="T28" fmla="*/ 0 w 3651"/>
                  <a:gd name="T29" fmla="*/ 0 h 3995"/>
                  <a:gd name="T30" fmla="*/ 0 w 3651"/>
                  <a:gd name="T31" fmla="*/ 0 h 3995"/>
                  <a:gd name="T32" fmla="*/ 0 w 3651"/>
                  <a:gd name="T33" fmla="*/ 0 h 3995"/>
                  <a:gd name="T34" fmla="*/ 0 w 3651"/>
                  <a:gd name="T35" fmla="*/ 0 h 3995"/>
                  <a:gd name="T36" fmla="*/ 0 w 3651"/>
                  <a:gd name="T37" fmla="*/ 0 h 3995"/>
                  <a:gd name="T38" fmla="*/ 0 w 3651"/>
                  <a:gd name="T39" fmla="*/ 0 h 3995"/>
                  <a:gd name="T40" fmla="*/ 0 w 3651"/>
                  <a:gd name="T41" fmla="*/ 0 h 3995"/>
                  <a:gd name="T42" fmla="*/ 0 w 3651"/>
                  <a:gd name="T43" fmla="*/ 0 h 3995"/>
                  <a:gd name="T44" fmla="*/ 0 w 3651"/>
                  <a:gd name="T45" fmla="*/ 0 h 3995"/>
                  <a:gd name="T46" fmla="*/ 0 w 3651"/>
                  <a:gd name="T47" fmla="*/ 0 h 3995"/>
                  <a:gd name="T48" fmla="*/ 0 w 3651"/>
                  <a:gd name="T49" fmla="*/ 0 h 3995"/>
                  <a:gd name="T50" fmla="*/ 0 w 3651"/>
                  <a:gd name="T51" fmla="*/ 0 h 3995"/>
                  <a:gd name="T52" fmla="*/ 0 w 3651"/>
                  <a:gd name="T53" fmla="*/ 0 h 3995"/>
                  <a:gd name="T54" fmla="*/ 0 w 3651"/>
                  <a:gd name="T55" fmla="*/ 0 h 3995"/>
                  <a:gd name="T56" fmla="*/ 0 w 3651"/>
                  <a:gd name="T57" fmla="*/ 0 h 3995"/>
                  <a:gd name="T58" fmla="*/ 0 w 3651"/>
                  <a:gd name="T59" fmla="*/ 0 h 3995"/>
                  <a:gd name="T60" fmla="*/ 0 w 3651"/>
                  <a:gd name="T61" fmla="*/ 0 h 3995"/>
                  <a:gd name="T62" fmla="*/ 0 w 3651"/>
                  <a:gd name="T63" fmla="*/ 0 h 3995"/>
                  <a:gd name="T64" fmla="*/ 0 w 3651"/>
                  <a:gd name="T65" fmla="*/ 0 h 3995"/>
                  <a:gd name="T66" fmla="*/ 0 w 3651"/>
                  <a:gd name="T67" fmla="*/ 0 h 3995"/>
                  <a:gd name="T68" fmla="*/ 0 w 3651"/>
                  <a:gd name="T69" fmla="*/ 0 h 3995"/>
                  <a:gd name="T70" fmla="*/ 0 w 3651"/>
                  <a:gd name="T71" fmla="*/ 0 h 3995"/>
                  <a:gd name="T72" fmla="*/ 0 w 3651"/>
                  <a:gd name="T73" fmla="*/ 0 h 3995"/>
                  <a:gd name="T74" fmla="*/ 0 w 3651"/>
                  <a:gd name="T75" fmla="*/ 0 h 3995"/>
                  <a:gd name="T76" fmla="*/ 0 w 3651"/>
                  <a:gd name="T77" fmla="*/ 0 h 3995"/>
                  <a:gd name="T78" fmla="*/ 0 w 3651"/>
                  <a:gd name="T79" fmla="*/ 0 h 3995"/>
                  <a:gd name="T80" fmla="*/ 0 w 3651"/>
                  <a:gd name="T81" fmla="*/ 0 h 3995"/>
                  <a:gd name="T82" fmla="*/ 0 w 3651"/>
                  <a:gd name="T83" fmla="*/ 0 h 3995"/>
                  <a:gd name="T84" fmla="*/ 0 w 3651"/>
                  <a:gd name="T85" fmla="*/ 0 h 3995"/>
                  <a:gd name="T86" fmla="*/ 0 w 3651"/>
                  <a:gd name="T87" fmla="*/ 0 h 3995"/>
                  <a:gd name="T88" fmla="*/ 0 w 3651"/>
                  <a:gd name="T89" fmla="*/ 0 h 3995"/>
                  <a:gd name="T90" fmla="*/ 0 w 3651"/>
                  <a:gd name="T91" fmla="*/ 0 h 3995"/>
                  <a:gd name="T92" fmla="*/ 0 w 3651"/>
                  <a:gd name="T93" fmla="*/ 0 h 3995"/>
                  <a:gd name="T94" fmla="*/ 0 w 3651"/>
                  <a:gd name="T95" fmla="*/ 0 h 3995"/>
                  <a:gd name="T96" fmla="*/ 0 w 3651"/>
                  <a:gd name="T97" fmla="*/ 0 h 3995"/>
                  <a:gd name="T98" fmla="*/ 0 w 3651"/>
                  <a:gd name="T99" fmla="*/ 0 h 3995"/>
                  <a:gd name="T100" fmla="*/ 0 w 3651"/>
                  <a:gd name="T101" fmla="*/ 0 h 3995"/>
                  <a:gd name="T102" fmla="*/ 0 w 3651"/>
                  <a:gd name="T103" fmla="*/ 0 h 3995"/>
                  <a:gd name="T104" fmla="*/ 0 w 3651"/>
                  <a:gd name="T105" fmla="*/ 0 h 3995"/>
                  <a:gd name="T106" fmla="*/ 0 w 3651"/>
                  <a:gd name="T107" fmla="*/ 0 h 3995"/>
                  <a:gd name="T108" fmla="*/ 0 w 3651"/>
                  <a:gd name="T109" fmla="*/ 0 h 3995"/>
                  <a:gd name="T110" fmla="*/ 0 w 3651"/>
                  <a:gd name="T111" fmla="*/ 0 h 3995"/>
                  <a:gd name="T112" fmla="*/ 0 w 3651"/>
                  <a:gd name="T113" fmla="*/ 0 h 3995"/>
                  <a:gd name="T114" fmla="*/ 0 w 3651"/>
                  <a:gd name="T115" fmla="*/ 0 h 39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51"/>
                  <a:gd name="T175" fmla="*/ 0 h 3995"/>
                  <a:gd name="T176" fmla="*/ 3651 w 3651"/>
                  <a:gd name="T177" fmla="*/ 3995 h 39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51" h="3995">
                    <a:moveTo>
                      <a:pt x="2290" y="3734"/>
                    </a:moveTo>
                    <a:lnTo>
                      <a:pt x="2310" y="3756"/>
                    </a:lnTo>
                    <a:lnTo>
                      <a:pt x="2333" y="3777"/>
                    </a:lnTo>
                    <a:lnTo>
                      <a:pt x="2354" y="3796"/>
                    </a:lnTo>
                    <a:lnTo>
                      <a:pt x="2378" y="3814"/>
                    </a:lnTo>
                    <a:lnTo>
                      <a:pt x="2401" y="3832"/>
                    </a:lnTo>
                    <a:lnTo>
                      <a:pt x="2426" y="3848"/>
                    </a:lnTo>
                    <a:lnTo>
                      <a:pt x="2452" y="3863"/>
                    </a:lnTo>
                    <a:lnTo>
                      <a:pt x="2478" y="3877"/>
                    </a:lnTo>
                    <a:lnTo>
                      <a:pt x="2505" y="3889"/>
                    </a:lnTo>
                    <a:lnTo>
                      <a:pt x="2532" y="3900"/>
                    </a:lnTo>
                    <a:lnTo>
                      <a:pt x="2560" y="3910"/>
                    </a:lnTo>
                    <a:lnTo>
                      <a:pt x="2589" y="3918"/>
                    </a:lnTo>
                    <a:lnTo>
                      <a:pt x="2618" y="3925"/>
                    </a:lnTo>
                    <a:lnTo>
                      <a:pt x="2648" y="3931"/>
                    </a:lnTo>
                    <a:lnTo>
                      <a:pt x="2678" y="3934"/>
                    </a:lnTo>
                    <a:lnTo>
                      <a:pt x="2709" y="3936"/>
                    </a:lnTo>
                    <a:lnTo>
                      <a:pt x="2724" y="3935"/>
                    </a:lnTo>
                    <a:lnTo>
                      <a:pt x="2740" y="3934"/>
                    </a:lnTo>
                    <a:lnTo>
                      <a:pt x="2756" y="3932"/>
                    </a:lnTo>
                    <a:lnTo>
                      <a:pt x="2770" y="3928"/>
                    </a:lnTo>
                    <a:lnTo>
                      <a:pt x="2785" y="3925"/>
                    </a:lnTo>
                    <a:lnTo>
                      <a:pt x="2800" y="3922"/>
                    </a:lnTo>
                    <a:lnTo>
                      <a:pt x="2814" y="3917"/>
                    </a:lnTo>
                    <a:lnTo>
                      <a:pt x="2828" y="3913"/>
                    </a:lnTo>
                    <a:lnTo>
                      <a:pt x="2856" y="3901"/>
                    </a:lnTo>
                    <a:lnTo>
                      <a:pt x="2882" y="3889"/>
                    </a:lnTo>
                    <a:lnTo>
                      <a:pt x="2907" y="3875"/>
                    </a:lnTo>
                    <a:lnTo>
                      <a:pt x="2932" y="3860"/>
                    </a:lnTo>
                    <a:lnTo>
                      <a:pt x="2956" y="3843"/>
                    </a:lnTo>
                    <a:lnTo>
                      <a:pt x="2979" y="3826"/>
                    </a:lnTo>
                    <a:lnTo>
                      <a:pt x="3003" y="3809"/>
                    </a:lnTo>
                    <a:lnTo>
                      <a:pt x="3025" y="3792"/>
                    </a:lnTo>
                    <a:lnTo>
                      <a:pt x="3069" y="3755"/>
                    </a:lnTo>
                    <a:lnTo>
                      <a:pt x="3113" y="3720"/>
                    </a:lnTo>
                    <a:lnTo>
                      <a:pt x="3023" y="3630"/>
                    </a:lnTo>
                    <a:lnTo>
                      <a:pt x="3003" y="3649"/>
                    </a:lnTo>
                    <a:lnTo>
                      <a:pt x="2984" y="3667"/>
                    </a:lnTo>
                    <a:lnTo>
                      <a:pt x="2963" y="3684"/>
                    </a:lnTo>
                    <a:lnTo>
                      <a:pt x="2943" y="3700"/>
                    </a:lnTo>
                    <a:lnTo>
                      <a:pt x="2924" y="3714"/>
                    </a:lnTo>
                    <a:lnTo>
                      <a:pt x="2904" y="3728"/>
                    </a:lnTo>
                    <a:lnTo>
                      <a:pt x="2885" y="3739"/>
                    </a:lnTo>
                    <a:lnTo>
                      <a:pt x="2865" y="3750"/>
                    </a:lnTo>
                    <a:lnTo>
                      <a:pt x="2846" y="3759"/>
                    </a:lnTo>
                    <a:lnTo>
                      <a:pt x="2825" y="3767"/>
                    </a:lnTo>
                    <a:lnTo>
                      <a:pt x="2806" y="3775"/>
                    </a:lnTo>
                    <a:lnTo>
                      <a:pt x="2786" y="3780"/>
                    </a:lnTo>
                    <a:lnTo>
                      <a:pt x="2767" y="3785"/>
                    </a:lnTo>
                    <a:lnTo>
                      <a:pt x="2748" y="3787"/>
                    </a:lnTo>
                    <a:lnTo>
                      <a:pt x="2728" y="3789"/>
                    </a:lnTo>
                    <a:lnTo>
                      <a:pt x="2709" y="3790"/>
                    </a:lnTo>
                    <a:lnTo>
                      <a:pt x="2690" y="3789"/>
                    </a:lnTo>
                    <a:lnTo>
                      <a:pt x="2670" y="3787"/>
                    </a:lnTo>
                    <a:lnTo>
                      <a:pt x="2650" y="3785"/>
                    </a:lnTo>
                    <a:lnTo>
                      <a:pt x="2631" y="3780"/>
                    </a:lnTo>
                    <a:lnTo>
                      <a:pt x="2611" y="3775"/>
                    </a:lnTo>
                    <a:lnTo>
                      <a:pt x="2592" y="3767"/>
                    </a:lnTo>
                    <a:lnTo>
                      <a:pt x="2572" y="3759"/>
                    </a:lnTo>
                    <a:lnTo>
                      <a:pt x="2553" y="3750"/>
                    </a:lnTo>
                    <a:lnTo>
                      <a:pt x="2534" y="3739"/>
                    </a:lnTo>
                    <a:lnTo>
                      <a:pt x="2514" y="3728"/>
                    </a:lnTo>
                    <a:lnTo>
                      <a:pt x="2493" y="3714"/>
                    </a:lnTo>
                    <a:lnTo>
                      <a:pt x="2474" y="3700"/>
                    </a:lnTo>
                    <a:lnTo>
                      <a:pt x="2454" y="3684"/>
                    </a:lnTo>
                    <a:lnTo>
                      <a:pt x="2435" y="3667"/>
                    </a:lnTo>
                    <a:lnTo>
                      <a:pt x="2415" y="3649"/>
                    </a:lnTo>
                    <a:lnTo>
                      <a:pt x="2395" y="3630"/>
                    </a:lnTo>
                    <a:lnTo>
                      <a:pt x="2290" y="3734"/>
                    </a:lnTo>
                    <a:close/>
                    <a:moveTo>
                      <a:pt x="3113" y="3720"/>
                    </a:moveTo>
                    <a:lnTo>
                      <a:pt x="3141" y="3698"/>
                    </a:lnTo>
                    <a:lnTo>
                      <a:pt x="3169" y="3678"/>
                    </a:lnTo>
                    <a:lnTo>
                      <a:pt x="3182" y="3669"/>
                    </a:lnTo>
                    <a:lnTo>
                      <a:pt x="3197" y="3660"/>
                    </a:lnTo>
                    <a:lnTo>
                      <a:pt x="3211" y="3652"/>
                    </a:lnTo>
                    <a:lnTo>
                      <a:pt x="3225" y="3645"/>
                    </a:lnTo>
                    <a:lnTo>
                      <a:pt x="3239" y="3638"/>
                    </a:lnTo>
                    <a:lnTo>
                      <a:pt x="3254" y="3632"/>
                    </a:lnTo>
                    <a:lnTo>
                      <a:pt x="3270" y="3628"/>
                    </a:lnTo>
                    <a:lnTo>
                      <a:pt x="3284" y="3623"/>
                    </a:lnTo>
                    <a:lnTo>
                      <a:pt x="3300" y="3620"/>
                    </a:lnTo>
                    <a:lnTo>
                      <a:pt x="3316" y="3618"/>
                    </a:lnTo>
                    <a:lnTo>
                      <a:pt x="3331" y="3617"/>
                    </a:lnTo>
                    <a:lnTo>
                      <a:pt x="3347" y="3617"/>
                    </a:lnTo>
                    <a:lnTo>
                      <a:pt x="3358" y="3618"/>
                    </a:lnTo>
                    <a:lnTo>
                      <a:pt x="3370" y="3620"/>
                    </a:lnTo>
                    <a:lnTo>
                      <a:pt x="3381" y="3622"/>
                    </a:lnTo>
                    <a:lnTo>
                      <a:pt x="3391" y="3625"/>
                    </a:lnTo>
                    <a:lnTo>
                      <a:pt x="3412" y="3633"/>
                    </a:lnTo>
                    <a:lnTo>
                      <a:pt x="3432" y="3642"/>
                    </a:lnTo>
                    <a:lnTo>
                      <a:pt x="3452" y="3654"/>
                    </a:lnTo>
                    <a:lnTo>
                      <a:pt x="3471" y="3666"/>
                    </a:lnTo>
                    <a:lnTo>
                      <a:pt x="3489" y="3679"/>
                    </a:lnTo>
                    <a:lnTo>
                      <a:pt x="3505" y="3694"/>
                    </a:lnTo>
                    <a:lnTo>
                      <a:pt x="3651" y="3630"/>
                    </a:lnTo>
                    <a:lnTo>
                      <a:pt x="3631" y="3611"/>
                    </a:lnTo>
                    <a:lnTo>
                      <a:pt x="3612" y="3593"/>
                    </a:lnTo>
                    <a:lnTo>
                      <a:pt x="3592" y="3575"/>
                    </a:lnTo>
                    <a:lnTo>
                      <a:pt x="3572" y="3560"/>
                    </a:lnTo>
                    <a:lnTo>
                      <a:pt x="3553" y="3546"/>
                    </a:lnTo>
                    <a:lnTo>
                      <a:pt x="3532" y="3532"/>
                    </a:lnTo>
                    <a:lnTo>
                      <a:pt x="3513" y="3520"/>
                    </a:lnTo>
                    <a:lnTo>
                      <a:pt x="3493" y="3510"/>
                    </a:lnTo>
                    <a:lnTo>
                      <a:pt x="3474" y="3501"/>
                    </a:lnTo>
                    <a:lnTo>
                      <a:pt x="3454" y="3492"/>
                    </a:lnTo>
                    <a:lnTo>
                      <a:pt x="3435" y="3485"/>
                    </a:lnTo>
                    <a:lnTo>
                      <a:pt x="3416" y="3480"/>
                    </a:lnTo>
                    <a:lnTo>
                      <a:pt x="3395" y="3475"/>
                    </a:lnTo>
                    <a:lnTo>
                      <a:pt x="3376" y="3473"/>
                    </a:lnTo>
                    <a:lnTo>
                      <a:pt x="3357" y="3471"/>
                    </a:lnTo>
                    <a:lnTo>
                      <a:pt x="3337" y="3470"/>
                    </a:lnTo>
                    <a:lnTo>
                      <a:pt x="3318" y="3471"/>
                    </a:lnTo>
                    <a:lnTo>
                      <a:pt x="3299" y="3473"/>
                    </a:lnTo>
                    <a:lnTo>
                      <a:pt x="3279" y="3475"/>
                    </a:lnTo>
                    <a:lnTo>
                      <a:pt x="3260" y="3480"/>
                    </a:lnTo>
                    <a:lnTo>
                      <a:pt x="3239" y="3485"/>
                    </a:lnTo>
                    <a:lnTo>
                      <a:pt x="3220" y="3492"/>
                    </a:lnTo>
                    <a:lnTo>
                      <a:pt x="3201" y="3501"/>
                    </a:lnTo>
                    <a:lnTo>
                      <a:pt x="3181" y="3510"/>
                    </a:lnTo>
                    <a:lnTo>
                      <a:pt x="3162" y="3520"/>
                    </a:lnTo>
                    <a:lnTo>
                      <a:pt x="3142" y="3532"/>
                    </a:lnTo>
                    <a:lnTo>
                      <a:pt x="3123" y="3546"/>
                    </a:lnTo>
                    <a:lnTo>
                      <a:pt x="3103" y="3560"/>
                    </a:lnTo>
                    <a:lnTo>
                      <a:pt x="3082" y="3575"/>
                    </a:lnTo>
                    <a:lnTo>
                      <a:pt x="3063" y="3593"/>
                    </a:lnTo>
                    <a:lnTo>
                      <a:pt x="3043" y="3611"/>
                    </a:lnTo>
                    <a:lnTo>
                      <a:pt x="3023" y="3630"/>
                    </a:lnTo>
                    <a:lnTo>
                      <a:pt x="3113" y="3720"/>
                    </a:lnTo>
                    <a:close/>
                    <a:moveTo>
                      <a:pt x="2151" y="1563"/>
                    </a:moveTo>
                    <a:lnTo>
                      <a:pt x="3505" y="1563"/>
                    </a:lnTo>
                    <a:lnTo>
                      <a:pt x="3651" y="1417"/>
                    </a:lnTo>
                    <a:lnTo>
                      <a:pt x="2213" y="1417"/>
                    </a:lnTo>
                    <a:lnTo>
                      <a:pt x="2151" y="1563"/>
                    </a:lnTo>
                    <a:close/>
                    <a:moveTo>
                      <a:pt x="1177" y="3891"/>
                    </a:moveTo>
                    <a:lnTo>
                      <a:pt x="1121" y="3834"/>
                    </a:lnTo>
                    <a:lnTo>
                      <a:pt x="1067" y="3777"/>
                    </a:lnTo>
                    <a:lnTo>
                      <a:pt x="1013" y="3716"/>
                    </a:lnTo>
                    <a:lnTo>
                      <a:pt x="962" y="3656"/>
                    </a:lnTo>
                    <a:lnTo>
                      <a:pt x="911" y="3594"/>
                    </a:lnTo>
                    <a:lnTo>
                      <a:pt x="863" y="3531"/>
                    </a:lnTo>
                    <a:lnTo>
                      <a:pt x="815" y="3467"/>
                    </a:lnTo>
                    <a:lnTo>
                      <a:pt x="769" y="3402"/>
                    </a:lnTo>
                    <a:lnTo>
                      <a:pt x="724" y="3336"/>
                    </a:lnTo>
                    <a:lnTo>
                      <a:pt x="681" y="3269"/>
                    </a:lnTo>
                    <a:lnTo>
                      <a:pt x="640" y="3200"/>
                    </a:lnTo>
                    <a:lnTo>
                      <a:pt x="599" y="3131"/>
                    </a:lnTo>
                    <a:lnTo>
                      <a:pt x="560" y="3060"/>
                    </a:lnTo>
                    <a:lnTo>
                      <a:pt x="523" y="2988"/>
                    </a:lnTo>
                    <a:lnTo>
                      <a:pt x="488" y="2916"/>
                    </a:lnTo>
                    <a:lnTo>
                      <a:pt x="455" y="2843"/>
                    </a:lnTo>
                    <a:lnTo>
                      <a:pt x="422" y="2769"/>
                    </a:lnTo>
                    <a:lnTo>
                      <a:pt x="392" y="2694"/>
                    </a:lnTo>
                    <a:lnTo>
                      <a:pt x="363" y="2618"/>
                    </a:lnTo>
                    <a:lnTo>
                      <a:pt x="336" y="2542"/>
                    </a:lnTo>
                    <a:lnTo>
                      <a:pt x="310" y="2464"/>
                    </a:lnTo>
                    <a:lnTo>
                      <a:pt x="286" y="2386"/>
                    </a:lnTo>
                    <a:lnTo>
                      <a:pt x="265" y="2307"/>
                    </a:lnTo>
                    <a:lnTo>
                      <a:pt x="245" y="2227"/>
                    </a:lnTo>
                    <a:lnTo>
                      <a:pt x="227" y="2147"/>
                    </a:lnTo>
                    <a:lnTo>
                      <a:pt x="211" y="2066"/>
                    </a:lnTo>
                    <a:lnTo>
                      <a:pt x="197" y="1984"/>
                    </a:lnTo>
                    <a:lnTo>
                      <a:pt x="184" y="1902"/>
                    </a:lnTo>
                    <a:lnTo>
                      <a:pt x="173" y="1819"/>
                    </a:lnTo>
                    <a:lnTo>
                      <a:pt x="165" y="1736"/>
                    </a:lnTo>
                    <a:lnTo>
                      <a:pt x="158" y="1652"/>
                    </a:lnTo>
                    <a:lnTo>
                      <a:pt x="154" y="1567"/>
                    </a:lnTo>
                    <a:lnTo>
                      <a:pt x="4" y="1417"/>
                    </a:lnTo>
                    <a:lnTo>
                      <a:pt x="5" y="1512"/>
                    </a:lnTo>
                    <a:lnTo>
                      <a:pt x="9" y="1605"/>
                    </a:lnTo>
                    <a:lnTo>
                      <a:pt x="15" y="1697"/>
                    </a:lnTo>
                    <a:lnTo>
                      <a:pt x="23" y="1790"/>
                    </a:lnTo>
                    <a:lnTo>
                      <a:pt x="33" y="1881"/>
                    </a:lnTo>
                    <a:lnTo>
                      <a:pt x="46" y="1972"/>
                    </a:lnTo>
                    <a:lnTo>
                      <a:pt x="61" y="2061"/>
                    </a:lnTo>
                    <a:lnTo>
                      <a:pt x="79" y="2151"/>
                    </a:lnTo>
                    <a:lnTo>
                      <a:pt x="98" y="2240"/>
                    </a:lnTo>
                    <a:lnTo>
                      <a:pt x="119" y="2327"/>
                    </a:lnTo>
                    <a:lnTo>
                      <a:pt x="143" y="2414"/>
                    </a:lnTo>
                    <a:lnTo>
                      <a:pt x="169" y="2500"/>
                    </a:lnTo>
                    <a:lnTo>
                      <a:pt x="196" y="2585"/>
                    </a:lnTo>
                    <a:lnTo>
                      <a:pt x="226" y="2670"/>
                    </a:lnTo>
                    <a:lnTo>
                      <a:pt x="257" y="2753"/>
                    </a:lnTo>
                    <a:lnTo>
                      <a:pt x="291" y="2834"/>
                    </a:lnTo>
                    <a:lnTo>
                      <a:pt x="327" y="2916"/>
                    </a:lnTo>
                    <a:lnTo>
                      <a:pt x="364" y="2996"/>
                    </a:lnTo>
                    <a:lnTo>
                      <a:pt x="404" y="3076"/>
                    </a:lnTo>
                    <a:lnTo>
                      <a:pt x="445" y="3154"/>
                    </a:lnTo>
                    <a:lnTo>
                      <a:pt x="488" y="3231"/>
                    </a:lnTo>
                    <a:lnTo>
                      <a:pt x="533" y="3307"/>
                    </a:lnTo>
                    <a:lnTo>
                      <a:pt x="579" y="3381"/>
                    </a:lnTo>
                    <a:lnTo>
                      <a:pt x="627" y="3455"/>
                    </a:lnTo>
                    <a:lnTo>
                      <a:pt x="678" y="3527"/>
                    </a:lnTo>
                    <a:lnTo>
                      <a:pt x="730" y="3597"/>
                    </a:lnTo>
                    <a:lnTo>
                      <a:pt x="783" y="3667"/>
                    </a:lnTo>
                    <a:lnTo>
                      <a:pt x="838" y="3735"/>
                    </a:lnTo>
                    <a:lnTo>
                      <a:pt x="895" y="3803"/>
                    </a:lnTo>
                    <a:lnTo>
                      <a:pt x="953" y="3868"/>
                    </a:lnTo>
                    <a:lnTo>
                      <a:pt x="1012" y="3933"/>
                    </a:lnTo>
                    <a:lnTo>
                      <a:pt x="1074" y="3995"/>
                    </a:lnTo>
                    <a:lnTo>
                      <a:pt x="1177" y="3891"/>
                    </a:lnTo>
                    <a:close/>
                    <a:moveTo>
                      <a:pt x="146" y="1563"/>
                    </a:moveTo>
                    <a:lnTo>
                      <a:pt x="1500" y="1563"/>
                    </a:lnTo>
                    <a:lnTo>
                      <a:pt x="1439" y="1417"/>
                    </a:lnTo>
                    <a:lnTo>
                      <a:pt x="0" y="1417"/>
                    </a:lnTo>
                    <a:lnTo>
                      <a:pt x="146" y="1563"/>
                    </a:lnTo>
                    <a:close/>
                    <a:moveTo>
                      <a:pt x="1745" y="1103"/>
                    </a:moveTo>
                    <a:lnTo>
                      <a:pt x="1744" y="1086"/>
                    </a:lnTo>
                    <a:lnTo>
                      <a:pt x="1743" y="1071"/>
                    </a:lnTo>
                    <a:lnTo>
                      <a:pt x="1741" y="1055"/>
                    </a:lnTo>
                    <a:lnTo>
                      <a:pt x="1737" y="1039"/>
                    </a:lnTo>
                    <a:lnTo>
                      <a:pt x="1735" y="1025"/>
                    </a:lnTo>
                    <a:lnTo>
                      <a:pt x="1730" y="1009"/>
                    </a:lnTo>
                    <a:lnTo>
                      <a:pt x="1726" y="996"/>
                    </a:lnTo>
                    <a:lnTo>
                      <a:pt x="1721" y="981"/>
                    </a:lnTo>
                    <a:lnTo>
                      <a:pt x="1710" y="954"/>
                    </a:lnTo>
                    <a:lnTo>
                      <a:pt x="1698" y="927"/>
                    </a:lnTo>
                    <a:lnTo>
                      <a:pt x="1684" y="901"/>
                    </a:lnTo>
                    <a:lnTo>
                      <a:pt x="1669" y="878"/>
                    </a:lnTo>
                    <a:lnTo>
                      <a:pt x="1653" y="853"/>
                    </a:lnTo>
                    <a:lnTo>
                      <a:pt x="1635" y="831"/>
                    </a:lnTo>
                    <a:lnTo>
                      <a:pt x="1618" y="807"/>
                    </a:lnTo>
                    <a:lnTo>
                      <a:pt x="1600" y="786"/>
                    </a:lnTo>
                    <a:lnTo>
                      <a:pt x="1563" y="742"/>
                    </a:lnTo>
                    <a:lnTo>
                      <a:pt x="1528" y="699"/>
                    </a:lnTo>
                    <a:lnTo>
                      <a:pt x="1439" y="789"/>
                    </a:lnTo>
                    <a:lnTo>
                      <a:pt x="1458" y="808"/>
                    </a:lnTo>
                    <a:lnTo>
                      <a:pt x="1477" y="828"/>
                    </a:lnTo>
                    <a:lnTo>
                      <a:pt x="1494" y="849"/>
                    </a:lnTo>
                    <a:lnTo>
                      <a:pt x="1508" y="869"/>
                    </a:lnTo>
                    <a:lnTo>
                      <a:pt x="1523" y="888"/>
                    </a:lnTo>
                    <a:lnTo>
                      <a:pt x="1536" y="908"/>
                    </a:lnTo>
                    <a:lnTo>
                      <a:pt x="1549" y="927"/>
                    </a:lnTo>
                    <a:lnTo>
                      <a:pt x="1559" y="947"/>
                    </a:lnTo>
                    <a:lnTo>
                      <a:pt x="1568" y="966"/>
                    </a:lnTo>
                    <a:lnTo>
                      <a:pt x="1577" y="987"/>
                    </a:lnTo>
                    <a:lnTo>
                      <a:pt x="1583" y="1006"/>
                    </a:lnTo>
                    <a:lnTo>
                      <a:pt x="1589" y="1025"/>
                    </a:lnTo>
                    <a:lnTo>
                      <a:pt x="1594" y="1045"/>
                    </a:lnTo>
                    <a:lnTo>
                      <a:pt x="1596" y="1064"/>
                    </a:lnTo>
                    <a:lnTo>
                      <a:pt x="1598" y="1083"/>
                    </a:lnTo>
                    <a:lnTo>
                      <a:pt x="1599" y="1103"/>
                    </a:lnTo>
                    <a:lnTo>
                      <a:pt x="1598" y="1122"/>
                    </a:lnTo>
                    <a:lnTo>
                      <a:pt x="1596" y="1141"/>
                    </a:lnTo>
                    <a:lnTo>
                      <a:pt x="1594" y="1162"/>
                    </a:lnTo>
                    <a:lnTo>
                      <a:pt x="1589" y="1181"/>
                    </a:lnTo>
                    <a:lnTo>
                      <a:pt x="1583" y="1201"/>
                    </a:lnTo>
                    <a:lnTo>
                      <a:pt x="1577" y="1220"/>
                    </a:lnTo>
                    <a:lnTo>
                      <a:pt x="1568" y="1239"/>
                    </a:lnTo>
                    <a:lnTo>
                      <a:pt x="1559" y="1259"/>
                    </a:lnTo>
                    <a:lnTo>
                      <a:pt x="1549" y="1278"/>
                    </a:lnTo>
                    <a:lnTo>
                      <a:pt x="1536" y="1298"/>
                    </a:lnTo>
                    <a:lnTo>
                      <a:pt x="1523" y="1318"/>
                    </a:lnTo>
                    <a:lnTo>
                      <a:pt x="1508" y="1338"/>
                    </a:lnTo>
                    <a:lnTo>
                      <a:pt x="1494" y="1358"/>
                    </a:lnTo>
                    <a:lnTo>
                      <a:pt x="1477" y="1377"/>
                    </a:lnTo>
                    <a:lnTo>
                      <a:pt x="1458" y="1397"/>
                    </a:lnTo>
                    <a:lnTo>
                      <a:pt x="1439" y="1417"/>
                    </a:lnTo>
                    <a:lnTo>
                      <a:pt x="1500" y="1563"/>
                    </a:lnTo>
                    <a:lnTo>
                      <a:pt x="1525" y="1537"/>
                    </a:lnTo>
                    <a:lnTo>
                      <a:pt x="1549" y="1513"/>
                    </a:lnTo>
                    <a:lnTo>
                      <a:pt x="1571" y="1487"/>
                    </a:lnTo>
                    <a:lnTo>
                      <a:pt x="1594" y="1462"/>
                    </a:lnTo>
                    <a:lnTo>
                      <a:pt x="1614" y="1436"/>
                    </a:lnTo>
                    <a:lnTo>
                      <a:pt x="1634" y="1410"/>
                    </a:lnTo>
                    <a:lnTo>
                      <a:pt x="1652" y="1384"/>
                    </a:lnTo>
                    <a:lnTo>
                      <a:pt x="1670" y="1356"/>
                    </a:lnTo>
                    <a:lnTo>
                      <a:pt x="1686" y="1328"/>
                    </a:lnTo>
                    <a:lnTo>
                      <a:pt x="1699" y="1300"/>
                    </a:lnTo>
                    <a:lnTo>
                      <a:pt x="1711" y="1269"/>
                    </a:lnTo>
                    <a:lnTo>
                      <a:pt x="1723" y="1239"/>
                    </a:lnTo>
                    <a:lnTo>
                      <a:pt x="1727" y="1223"/>
                    </a:lnTo>
                    <a:lnTo>
                      <a:pt x="1732" y="1206"/>
                    </a:lnTo>
                    <a:lnTo>
                      <a:pt x="1735" y="1191"/>
                    </a:lnTo>
                    <a:lnTo>
                      <a:pt x="1738" y="1174"/>
                    </a:lnTo>
                    <a:lnTo>
                      <a:pt x="1741" y="1156"/>
                    </a:lnTo>
                    <a:lnTo>
                      <a:pt x="1743" y="1139"/>
                    </a:lnTo>
                    <a:lnTo>
                      <a:pt x="1744" y="1121"/>
                    </a:lnTo>
                    <a:lnTo>
                      <a:pt x="1745" y="1103"/>
                    </a:lnTo>
                    <a:close/>
                    <a:moveTo>
                      <a:pt x="1528" y="699"/>
                    </a:moveTo>
                    <a:lnTo>
                      <a:pt x="1508" y="674"/>
                    </a:lnTo>
                    <a:lnTo>
                      <a:pt x="1489" y="647"/>
                    </a:lnTo>
                    <a:lnTo>
                      <a:pt x="1472" y="620"/>
                    </a:lnTo>
                    <a:lnTo>
                      <a:pt x="1457" y="593"/>
                    </a:lnTo>
                    <a:lnTo>
                      <a:pt x="1450" y="579"/>
                    </a:lnTo>
                    <a:lnTo>
                      <a:pt x="1444" y="565"/>
                    </a:lnTo>
                    <a:lnTo>
                      <a:pt x="1439" y="550"/>
                    </a:lnTo>
                    <a:lnTo>
                      <a:pt x="1434" y="535"/>
                    </a:lnTo>
                    <a:lnTo>
                      <a:pt x="1431" y="521"/>
                    </a:lnTo>
                    <a:lnTo>
                      <a:pt x="1427" y="506"/>
                    </a:lnTo>
                    <a:lnTo>
                      <a:pt x="1426" y="491"/>
                    </a:lnTo>
                    <a:lnTo>
                      <a:pt x="1425" y="475"/>
                    </a:lnTo>
                    <a:lnTo>
                      <a:pt x="1426" y="459"/>
                    </a:lnTo>
                    <a:lnTo>
                      <a:pt x="1427" y="443"/>
                    </a:lnTo>
                    <a:lnTo>
                      <a:pt x="1431" y="429"/>
                    </a:lnTo>
                    <a:lnTo>
                      <a:pt x="1435" y="414"/>
                    </a:lnTo>
                    <a:lnTo>
                      <a:pt x="1440" y="400"/>
                    </a:lnTo>
                    <a:lnTo>
                      <a:pt x="1445" y="385"/>
                    </a:lnTo>
                    <a:lnTo>
                      <a:pt x="1452" y="372"/>
                    </a:lnTo>
                    <a:lnTo>
                      <a:pt x="1459" y="358"/>
                    </a:lnTo>
                    <a:lnTo>
                      <a:pt x="1467" y="345"/>
                    </a:lnTo>
                    <a:lnTo>
                      <a:pt x="1476" y="331"/>
                    </a:lnTo>
                    <a:lnTo>
                      <a:pt x="1485" y="319"/>
                    </a:lnTo>
                    <a:lnTo>
                      <a:pt x="1495" y="307"/>
                    </a:lnTo>
                    <a:lnTo>
                      <a:pt x="1505" y="295"/>
                    </a:lnTo>
                    <a:lnTo>
                      <a:pt x="1516" y="283"/>
                    </a:lnTo>
                    <a:lnTo>
                      <a:pt x="1528" y="272"/>
                    </a:lnTo>
                    <a:lnTo>
                      <a:pt x="1540" y="262"/>
                    </a:lnTo>
                    <a:lnTo>
                      <a:pt x="1439" y="161"/>
                    </a:lnTo>
                    <a:lnTo>
                      <a:pt x="1420" y="180"/>
                    </a:lnTo>
                    <a:lnTo>
                      <a:pt x="1402" y="200"/>
                    </a:lnTo>
                    <a:lnTo>
                      <a:pt x="1385" y="220"/>
                    </a:lnTo>
                    <a:lnTo>
                      <a:pt x="1369" y="239"/>
                    </a:lnTo>
                    <a:lnTo>
                      <a:pt x="1355" y="259"/>
                    </a:lnTo>
                    <a:lnTo>
                      <a:pt x="1341" y="280"/>
                    </a:lnTo>
                    <a:lnTo>
                      <a:pt x="1330" y="299"/>
                    </a:lnTo>
                    <a:lnTo>
                      <a:pt x="1319" y="319"/>
                    </a:lnTo>
                    <a:lnTo>
                      <a:pt x="1310" y="338"/>
                    </a:lnTo>
                    <a:lnTo>
                      <a:pt x="1302" y="357"/>
                    </a:lnTo>
                    <a:lnTo>
                      <a:pt x="1294" y="377"/>
                    </a:lnTo>
                    <a:lnTo>
                      <a:pt x="1288" y="396"/>
                    </a:lnTo>
                    <a:lnTo>
                      <a:pt x="1285" y="417"/>
                    </a:lnTo>
                    <a:lnTo>
                      <a:pt x="1282" y="436"/>
                    </a:lnTo>
                    <a:lnTo>
                      <a:pt x="1279" y="455"/>
                    </a:lnTo>
                    <a:lnTo>
                      <a:pt x="1279" y="475"/>
                    </a:lnTo>
                    <a:lnTo>
                      <a:pt x="1279" y="494"/>
                    </a:lnTo>
                    <a:lnTo>
                      <a:pt x="1282" y="513"/>
                    </a:lnTo>
                    <a:lnTo>
                      <a:pt x="1285" y="533"/>
                    </a:lnTo>
                    <a:lnTo>
                      <a:pt x="1288" y="552"/>
                    </a:lnTo>
                    <a:lnTo>
                      <a:pt x="1294" y="571"/>
                    </a:lnTo>
                    <a:lnTo>
                      <a:pt x="1302" y="592"/>
                    </a:lnTo>
                    <a:lnTo>
                      <a:pt x="1310" y="611"/>
                    </a:lnTo>
                    <a:lnTo>
                      <a:pt x="1319" y="631"/>
                    </a:lnTo>
                    <a:lnTo>
                      <a:pt x="1330" y="650"/>
                    </a:lnTo>
                    <a:lnTo>
                      <a:pt x="1341" y="670"/>
                    </a:lnTo>
                    <a:lnTo>
                      <a:pt x="1355" y="689"/>
                    </a:lnTo>
                    <a:lnTo>
                      <a:pt x="1369" y="709"/>
                    </a:lnTo>
                    <a:lnTo>
                      <a:pt x="1385" y="728"/>
                    </a:lnTo>
                    <a:lnTo>
                      <a:pt x="1402" y="749"/>
                    </a:lnTo>
                    <a:lnTo>
                      <a:pt x="1420" y="769"/>
                    </a:lnTo>
                    <a:lnTo>
                      <a:pt x="1439" y="789"/>
                    </a:lnTo>
                    <a:lnTo>
                      <a:pt x="1528" y="699"/>
                    </a:lnTo>
                    <a:close/>
                    <a:moveTo>
                      <a:pt x="1540" y="262"/>
                    </a:moveTo>
                    <a:lnTo>
                      <a:pt x="1555" y="248"/>
                    </a:lnTo>
                    <a:lnTo>
                      <a:pt x="1572" y="237"/>
                    </a:lnTo>
                    <a:lnTo>
                      <a:pt x="1589" y="225"/>
                    </a:lnTo>
                    <a:lnTo>
                      <a:pt x="1606" y="215"/>
                    </a:lnTo>
                    <a:lnTo>
                      <a:pt x="1624" y="205"/>
                    </a:lnTo>
                    <a:lnTo>
                      <a:pt x="1642" y="196"/>
                    </a:lnTo>
                    <a:lnTo>
                      <a:pt x="1661" y="187"/>
                    </a:lnTo>
                    <a:lnTo>
                      <a:pt x="1679" y="179"/>
                    </a:lnTo>
                    <a:lnTo>
                      <a:pt x="1698" y="172"/>
                    </a:lnTo>
                    <a:lnTo>
                      <a:pt x="1716" y="165"/>
                    </a:lnTo>
                    <a:lnTo>
                      <a:pt x="1735" y="160"/>
                    </a:lnTo>
                    <a:lnTo>
                      <a:pt x="1754" y="155"/>
                    </a:lnTo>
                    <a:lnTo>
                      <a:pt x="1772" y="152"/>
                    </a:lnTo>
                    <a:lnTo>
                      <a:pt x="1790" y="150"/>
                    </a:lnTo>
                    <a:lnTo>
                      <a:pt x="1809" y="147"/>
                    </a:lnTo>
                    <a:lnTo>
                      <a:pt x="1826" y="146"/>
                    </a:lnTo>
                    <a:lnTo>
                      <a:pt x="1844" y="147"/>
                    </a:lnTo>
                    <a:lnTo>
                      <a:pt x="1862" y="150"/>
                    </a:lnTo>
                    <a:lnTo>
                      <a:pt x="1880" y="152"/>
                    </a:lnTo>
                    <a:lnTo>
                      <a:pt x="1899" y="155"/>
                    </a:lnTo>
                    <a:lnTo>
                      <a:pt x="1917" y="160"/>
                    </a:lnTo>
                    <a:lnTo>
                      <a:pt x="1936" y="165"/>
                    </a:lnTo>
                    <a:lnTo>
                      <a:pt x="1955" y="172"/>
                    </a:lnTo>
                    <a:lnTo>
                      <a:pt x="1974" y="179"/>
                    </a:lnTo>
                    <a:lnTo>
                      <a:pt x="1992" y="187"/>
                    </a:lnTo>
                    <a:lnTo>
                      <a:pt x="2010" y="196"/>
                    </a:lnTo>
                    <a:lnTo>
                      <a:pt x="2028" y="205"/>
                    </a:lnTo>
                    <a:lnTo>
                      <a:pt x="2046" y="215"/>
                    </a:lnTo>
                    <a:lnTo>
                      <a:pt x="2064" y="225"/>
                    </a:lnTo>
                    <a:lnTo>
                      <a:pt x="2080" y="237"/>
                    </a:lnTo>
                    <a:lnTo>
                      <a:pt x="2096" y="248"/>
                    </a:lnTo>
                    <a:lnTo>
                      <a:pt x="2112" y="262"/>
                    </a:lnTo>
                    <a:lnTo>
                      <a:pt x="2213" y="161"/>
                    </a:lnTo>
                    <a:lnTo>
                      <a:pt x="2193" y="141"/>
                    </a:lnTo>
                    <a:lnTo>
                      <a:pt x="2171" y="123"/>
                    </a:lnTo>
                    <a:lnTo>
                      <a:pt x="2150" y="106"/>
                    </a:lnTo>
                    <a:lnTo>
                      <a:pt x="2128" y="90"/>
                    </a:lnTo>
                    <a:lnTo>
                      <a:pt x="2104" y="75"/>
                    </a:lnTo>
                    <a:lnTo>
                      <a:pt x="2080" y="63"/>
                    </a:lnTo>
                    <a:lnTo>
                      <a:pt x="2057" y="51"/>
                    </a:lnTo>
                    <a:lnTo>
                      <a:pt x="2032" y="41"/>
                    </a:lnTo>
                    <a:lnTo>
                      <a:pt x="2008" y="31"/>
                    </a:lnTo>
                    <a:lnTo>
                      <a:pt x="1982" y="23"/>
                    </a:lnTo>
                    <a:lnTo>
                      <a:pt x="1957" y="16"/>
                    </a:lnTo>
                    <a:lnTo>
                      <a:pt x="1931" y="10"/>
                    </a:lnTo>
                    <a:lnTo>
                      <a:pt x="1904" y="6"/>
                    </a:lnTo>
                    <a:lnTo>
                      <a:pt x="1879" y="3"/>
                    </a:lnTo>
                    <a:lnTo>
                      <a:pt x="1853" y="1"/>
                    </a:lnTo>
                    <a:lnTo>
                      <a:pt x="1826" y="0"/>
                    </a:lnTo>
                    <a:lnTo>
                      <a:pt x="1800" y="1"/>
                    </a:lnTo>
                    <a:lnTo>
                      <a:pt x="1773" y="3"/>
                    </a:lnTo>
                    <a:lnTo>
                      <a:pt x="1747" y="6"/>
                    </a:lnTo>
                    <a:lnTo>
                      <a:pt x="1721" y="10"/>
                    </a:lnTo>
                    <a:lnTo>
                      <a:pt x="1696" y="16"/>
                    </a:lnTo>
                    <a:lnTo>
                      <a:pt x="1670" y="23"/>
                    </a:lnTo>
                    <a:lnTo>
                      <a:pt x="1645" y="31"/>
                    </a:lnTo>
                    <a:lnTo>
                      <a:pt x="1619" y="41"/>
                    </a:lnTo>
                    <a:lnTo>
                      <a:pt x="1596" y="51"/>
                    </a:lnTo>
                    <a:lnTo>
                      <a:pt x="1571" y="63"/>
                    </a:lnTo>
                    <a:lnTo>
                      <a:pt x="1548" y="75"/>
                    </a:lnTo>
                    <a:lnTo>
                      <a:pt x="1525" y="90"/>
                    </a:lnTo>
                    <a:lnTo>
                      <a:pt x="1503" y="106"/>
                    </a:lnTo>
                    <a:lnTo>
                      <a:pt x="1480" y="123"/>
                    </a:lnTo>
                    <a:lnTo>
                      <a:pt x="1459" y="141"/>
                    </a:lnTo>
                    <a:lnTo>
                      <a:pt x="1439" y="161"/>
                    </a:lnTo>
                    <a:lnTo>
                      <a:pt x="1540" y="262"/>
                    </a:lnTo>
                    <a:close/>
                  </a:path>
                </a:pathLst>
              </a:custGeom>
              <a:solidFill>
                <a:srgbClr val="F9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  <p:sp>
            <p:nvSpPr>
              <p:cNvPr id="55" name="Freeform 44"/>
              <p:cNvSpPr>
                <a:spLocks noEditPoints="1"/>
              </p:cNvSpPr>
              <p:nvPr/>
            </p:nvSpPr>
            <p:spPr bwMode="auto">
              <a:xfrm>
                <a:off x="2643" y="2159"/>
                <a:ext cx="844" cy="609"/>
              </a:xfrm>
              <a:custGeom>
                <a:avLst/>
                <a:gdLst>
                  <a:gd name="T0" fmla="*/ 0 w 5068"/>
                  <a:gd name="T1" fmla="*/ 0 h 3651"/>
                  <a:gd name="T2" fmla="*/ 0 w 5068"/>
                  <a:gd name="T3" fmla="*/ 0 h 3651"/>
                  <a:gd name="T4" fmla="*/ 0 w 5068"/>
                  <a:gd name="T5" fmla="*/ 0 h 3651"/>
                  <a:gd name="T6" fmla="*/ 0 w 5068"/>
                  <a:gd name="T7" fmla="*/ 0 h 3651"/>
                  <a:gd name="T8" fmla="*/ 0 w 5068"/>
                  <a:gd name="T9" fmla="*/ 0 h 3651"/>
                  <a:gd name="T10" fmla="*/ 0 w 5068"/>
                  <a:gd name="T11" fmla="*/ 0 h 3651"/>
                  <a:gd name="T12" fmla="*/ 0 w 5068"/>
                  <a:gd name="T13" fmla="*/ 0 h 3651"/>
                  <a:gd name="T14" fmla="*/ 0 w 5068"/>
                  <a:gd name="T15" fmla="*/ 0 h 3651"/>
                  <a:gd name="T16" fmla="*/ 0 w 5068"/>
                  <a:gd name="T17" fmla="*/ 0 h 3651"/>
                  <a:gd name="T18" fmla="*/ 0 w 5068"/>
                  <a:gd name="T19" fmla="*/ 0 h 3651"/>
                  <a:gd name="T20" fmla="*/ 0 w 5068"/>
                  <a:gd name="T21" fmla="*/ 0 h 3651"/>
                  <a:gd name="T22" fmla="*/ 0 w 5068"/>
                  <a:gd name="T23" fmla="*/ 0 h 3651"/>
                  <a:gd name="T24" fmla="*/ 0 w 5068"/>
                  <a:gd name="T25" fmla="*/ 0 h 3651"/>
                  <a:gd name="T26" fmla="*/ 0 w 5068"/>
                  <a:gd name="T27" fmla="*/ 0 h 3651"/>
                  <a:gd name="T28" fmla="*/ 0 w 5068"/>
                  <a:gd name="T29" fmla="*/ 0 h 3651"/>
                  <a:gd name="T30" fmla="*/ 0 w 5068"/>
                  <a:gd name="T31" fmla="*/ 0 h 3651"/>
                  <a:gd name="T32" fmla="*/ 0 w 5068"/>
                  <a:gd name="T33" fmla="*/ 0 h 3651"/>
                  <a:gd name="T34" fmla="*/ 0 w 5068"/>
                  <a:gd name="T35" fmla="*/ 0 h 3651"/>
                  <a:gd name="T36" fmla="*/ 0 w 5068"/>
                  <a:gd name="T37" fmla="*/ 0 h 3651"/>
                  <a:gd name="T38" fmla="*/ 0 w 5068"/>
                  <a:gd name="T39" fmla="*/ 0 h 3651"/>
                  <a:gd name="T40" fmla="*/ 0 w 5068"/>
                  <a:gd name="T41" fmla="*/ 0 h 3651"/>
                  <a:gd name="T42" fmla="*/ 0 w 5068"/>
                  <a:gd name="T43" fmla="*/ 0 h 3651"/>
                  <a:gd name="T44" fmla="*/ 0 w 5068"/>
                  <a:gd name="T45" fmla="*/ 0 h 3651"/>
                  <a:gd name="T46" fmla="*/ 0 w 5068"/>
                  <a:gd name="T47" fmla="*/ 0 h 3651"/>
                  <a:gd name="T48" fmla="*/ 0 w 5068"/>
                  <a:gd name="T49" fmla="*/ 0 h 3651"/>
                  <a:gd name="T50" fmla="*/ 0 w 5068"/>
                  <a:gd name="T51" fmla="*/ 0 h 3651"/>
                  <a:gd name="T52" fmla="*/ 0 w 5068"/>
                  <a:gd name="T53" fmla="*/ 0 h 3651"/>
                  <a:gd name="T54" fmla="*/ 0 w 5068"/>
                  <a:gd name="T55" fmla="*/ 0 h 3651"/>
                  <a:gd name="T56" fmla="*/ 0 w 5068"/>
                  <a:gd name="T57" fmla="*/ 0 h 3651"/>
                  <a:gd name="T58" fmla="*/ 0 w 5068"/>
                  <a:gd name="T59" fmla="*/ 0 h 3651"/>
                  <a:gd name="T60" fmla="*/ 0 w 5068"/>
                  <a:gd name="T61" fmla="*/ 0 h 3651"/>
                  <a:gd name="T62" fmla="*/ 0 w 5068"/>
                  <a:gd name="T63" fmla="*/ 0 h 3651"/>
                  <a:gd name="T64" fmla="*/ 0 w 5068"/>
                  <a:gd name="T65" fmla="*/ 0 h 3651"/>
                  <a:gd name="T66" fmla="*/ 0 w 5068"/>
                  <a:gd name="T67" fmla="*/ 0 h 3651"/>
                  <a:gd name="T68" fmla="*/ 0 w 5068"/>
                  <a:gd name="T69" fmla="*/ 0 h 3651"/>
                  <a:gd name="T70" fmla="*/ 0 w 5068"/>
                  <a:gd name="T71" fmla="*/ 0 h 3651"/>
                  <a:gd name="T72" fmla="*/ 0 w 5068"/>
                  <a:gd name="T73" fmla="*/ 0 h 3651"/>
                  <a:gd name="T74" fmla="*/ 0 w 5068"/>
                  <a:gd name="T75" fmla="*/ 0 h 3651"/>
                  <a:gd name="T76" fmla="*/ 0 w 5068"/>
                  <a:gd name="T77" fmla="*/ 0 h 3651"/>
                  <a:gd name="T78" fmla="*/ 0 w 5068"/>
                  <a:gd name="T79" fmla="*/ 0 h 3651"/>
                  <a:gd name="T80" fmla="*/ 0 w 5068"/>
                  <a:gd name="T81" fmla="*/ 0 h 3651"/>
                  <a:gd name="T82" fmla="*/ 0 w 5068"/>
                  <a:gd name="T83" fmla="*/ 0 h 3651"/>
                  <a:gd name="T84" fmla="*/ 0 w 5068"/>
                  <a:gd name="T85" fmla="*/ 0 h 3651"/>
                  <a:gd name="T86" fmla="*/ 0 w 5068"/>
                  <a:gd name="T87" fmla="*/ 0 h 3651"/>
                  <a:gd name="T88" fmla="*/ 0 w 5068"/>
                  <a:gd name="T89" fmla="*/ 0 h 3651"/>
                  <a:gd name="T90" fmla="*/ 0 w 5068"/>
                  <a:gd name="T91" fmla="*/ 0 h 3651"/>
                  <a:gd name="T92" fmla="*/ 0 w 5068"/>
                  <a:gd name="T93" fmla="*/ 0 h 3651"/>
                  <a:gd name="T94" fmla="*/ 0 w 5068"/>
                  <a:gd name="T95" fmla="*/ 0 h 3651"/>
                  <a:gd name="T96" fmla="*/ 0 w 5068"/>
                  <a:gd name="T97" fmla="*/ 0 h 3651"/>
                  <a:gd name="T98" fmla="*/ 0 w 5068"/>
                  <a:gd name="T99" fmla="*/ 0 h 3651"/>
                  <a:gd name="T100" fmla="*/ 0 w 5068"/>
                  <a:gd name="T101" fmla="*/ 0 h 3651"/>
                  <a:gd name="T102" fmla="*/ 0 w 5068"/>
                  <a:gd name="T103" fmla="*/ 0 h 3651"/>
                  <a:gd name="T104" fmla="*/ 0 w 5068"/>
                  <a:gd name="T105" fmla="*/ 0 h 3651"/>
                  <a:gd name="T106" fmla="*/ 0 w 5068"/>
                  <a:gd name="T107" fmla="*/ 0 h 3651"/>
                  <a:gd name="T108" fmla="*/ 0 w 5068"/>
                  <a:gd name="T109" fmla="*/ 0 h 3651"/>
                  <a:gd name="T110" fmla="*/ 0 w 5068"/>
                  <a:gd name="T111" fmla="*/ 0 h 3651"/>
                  <a:gd name="T112" fmla="*/ 0 w 5068"/>
                  <a:gd name="T113" fmla="*/ 0 h 3651"/>
                  <a:gd name="T114" fmla="*/ 0 w 5068"/>
                  <a:gd name="T115" fmla="*/ 0 h 3651"/>
                  <a:gd name="T116" fmla="*/ 0 w 5068"/>
                  <a:gd name="T117" fmla="*/ 0 h 36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68"/>
                  <a:gd name="T178" fmla="*/ 0 h 3651"/>
                  <a:gd name="T179" fmla="*/ 5068 w 5068"/>
                  <a:gd name="T180" fmla="*/ 3651 h 36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68" h="3651">
                    <a:moveTo>
                      <a:pt x="3735" y="1361"/>
                    </a:moveTo>
                    <a:lnTo>
                      <a:pt x="3757" y="1341"/>
                    </a:lnTo>
                    <a:lnTo>
                      <a:pt x="3777" y="1320"/>
                    </a:lnTo>
                    <a:lnTo>
                      <a:pt x="3796" y="1297"/>
                    </a:lnTo>
                    <a:lnTo>
                      <a:pt x="3815" y="1274"/>
                    </a:lnTo>
                    <a:lnTo>
                      <a:pt x="3832" y="1250"/>
                    </a:lnTo>
                    <a:lnTo>
                      <a:pt x="3849" y="1226"/>
                    </a:lnTo>
                    <a:lnTo>
                      <a:pt x="3863" y="1200"/>
                    </a:lnTo>
                    <a:lnTo>
                      <a:pt x="3878" y="1174"/>
                    </a:lnTo>
                    <a:lnTo>
                      <a:pt x="3890" y="1147"/>
                    </a:lnTo>
                    <a:lnTo>
                      <a:pt x="3901" y="1120"/>
                    </a:lnTo>
                    <a:lnTo>
                      <a:pt x="3910" y="1092"/>
                    </a:lnTo>
                    <a:lnTo>
                      <a:pt x="3919" y="1063"/>
                    </a:lnTo>
                    <a:lnTo>
                      <a:pt x="3926" y="1034"/>
                    </a:lnTo>
                    <a:lnTo>
                      <a:pt x="3931" y="1003"/>
                    </a:lnTo>
                    <a:lnTo>
                      <a:pt x="3935" y="973"/>
                    </a:lnTo>
                    <a:lnTo>
                      <a:pt x="3936" y="943"/>
                    </a:lnTo>
                    <a:lnTo>
                      <a:pt x="3935" y="927"/>
                    </a:lnTo>
                    <a:lnTo>
                      <a:pt x="3934" y="911"/>
                    </a:lnTo>
                    <a:lnTo>
                      <a:pt x="3932" y="896"/>
                    </a:lnTo>
                    <a:lnTo>
                      <a:pt x="3929" y="881"/>
                    </a:lnTo>
                    <a:lnTo>
                      <a:pt x="3923" y="852"/>
                    </a:lnTo>
                    <a:lnTo>
                      <a:pt x="3913" y="824"/>
                    </a:lnTo>
                    <a:lnTo>
                      <a:pt x="3902" y="797"/>
                    </a:lnTo>
                    <a:lnTo>
                      <a:pt x="3889" y="770"/>
                    </a:lnTo>
                    <a:lnTo>
                      <a:pt x="3876" y="744"/>
                    </a:lnTo>
                    <a:lnTo>
                      <a:pt x="3860" y="720"/>
                    </a:lnTo>
                    <a:lnTo>
                      <a:pt x="3844" y="696"/>
                    </a:lnTo>
                    <a:lnTo>
                      <a:pt x="3827" y="672"/>
                    </a:lnTo>
                    <a:lnTo>
                      <a:pt x="3809" y="649"/>
                    </a:lnTo>
                    <a:lnTo>
                      <a:pt x="3791" y="626"/>
                    </a:lnTo>
                    <a:lnTo>
                      <a:pt x="3756" y="583"/>
                    </a:lnTo>
                    <a:lnTo>
                      <a:pt x="3720" y="539"/>
                    </a:lnTo>
                    <a:lnTo>
                      <a:pt x="3630" y="629"/>
                    </a:lnTo>
                    <a:lnTo>
                      <a:pt x="3650" y="649"/>
                    </a:lnTo>
                    <a:lnTo>
                      <a:pt x="3668" y="668"/>
                    </a:lnTo>
                    <a:lnTo>
                      <a:pt x="3685" y="688"/>
                    </a:lnTo>
                    <a:lnTo>
                      <a:pt x="3701" y="708"/>
                    </a:lnTo>
                    <a:lnTo>
                      <a:pt x="3715" y="727"/>
                    </a:lnTo>
                    <a:lnTo>
                      <a:pt x="3727" y="748"/>
                    </a:lnTo>
                    <a:lnTo>
                      <a:pt x="3740" y="767"/>
                    </a:lnTo>
                    <a:lnTo>
                      <a:pt x="3750" y="787"/>
                    </a:lnTo>
                    <a:lnTo>
                      <a:pt x="3760" y="806"/>
                    </a:lnTo>
                    <a:lnTo>
                      <a:pt x="3768" y="826"/>
                    </a:lnTo>
                    <a:lnTo>
                      <a:pt x="3775" y="845"/>
                    </a:lnTo>
                    <a:lnTo>
                      <a:pt x="3780" y="865"/>
                    </a:lnTo>
                    <a:lnTo>
                      <a:pt x="3785" y="885"/>
                    </a:lnTo>
                    <a:lnTo>
                      <a:pt x="3788" y="904"/>
                    </a:lnTo>
                    <a:lnTo>
                      <a:pt x="3789" y="924"/>
                    </a:lnTo>
                    <a:lnTo>
                      <a:pt x="3790" y="943"/>
                    </a:lnTo>
                    <a:lnTo>
                      <a:pt x="3789" y="962"/>
                    </a:lnTo>
                    <a:lnTo>
                      <a:pt x="3788" y="982"/>
                    </a:lnTo>
                    <a:lnTo>
                      <a:pt x="3785" y="1001"/>
                    </a:lnTo>
                    <a:lnTo>
                      <a:pt x="3780" y="1020"/>
                    </a:lnTo>
                    <a:lnTo>
                      <a:pt x="3775" y="1040"/>
                    </a:lnTo>
                    <a:lnTo>
                      <a:pt x="3768" y="1060"/>
                    </a:lnTo>
                    <a:lnTo>
                      <a:pt x="3760" y="1080"/>
                    </a:lnTo>
                    <a:lnTo>
                      <a:pt x="3750" y="1099"/>
                    </a:lnTo>
                    <a:lnTo>
                      <a:pt x="3740" y="1119"/>
                    </a:lnTo>
                    <a:lnTo>
                      <a:pt x="3727" y="1138"/>
                    </a:lnTo>
                    <a:lnTo>
                      <a:pt x="3715" y="1158"/>
                    </a:lnTo>
                    <a:lnTo>
                      <a:pt x="3701" y="1177"/>
                    </a:lnTo>
                    <a:lnTo>
                      <a:pt x="3685" y="1198"/>
                    </a:lnTo>
                    <a:lnTo>
                      <a:pt x="3668" y="1218"/>
                    </a:lnTo>
                    <a:lnTo>
                      <a:pt x="3650" y="1237"/>
                    </a:lnTo>
                    <a:lnTo>
                      <a:pt x="3630" y="1257"/>
                    </a:lnTo>
                    <a:lnTo>
                      <a:pt x="3735" y="1361"/>
                    </a:lnTo>
                    <a:close/>
                    <a:moveTo>
                      <a:pt x="1563" y="3506"/>
                    </a:moveTo>
                    <a:lnTo>
                      <a:pt x="1563" y="2151"/>
                    </a:lnTo>
                    <a:lnTo>
                      <a:pt x="1417" y="2213"/>
                    </a:lnTo>
                    <a:lnTo>
                      <a:pt x="1417" y="3651"/>
                    </a:lnTo>
                    <a:lnTo>
                      <a:pt x="1563" y="3506"/>
                    </a:lnTo>
                    <a:close/>
                    <a:moveTo>
                      <a:pt x="1563" y="146"/>
                    </a:moveTo>
                    <a:lnTo>
                      <a:pt x="2792" y="146"/>
                    </a:lnTo>
                    <a:lnTo>
                      <a:pt x="2856" y="0"/>
                    </a:lnTo>
                    <a:lnTo>
                      <a:pt x="1417" y="0"/>
                    </a:lnTo>
                    <a:lnTo>
                      <a:pt x="1563" y="146"/>
                    </a:lnTo>
                    <a:close/>
                    <a:moveTo>
                      <a:pt x="699" y="1527"/>
                    </a:moveTo>
                    <a:lnTo>
                      <a:pt x="742" y="1563"/>
                    </a:lnTo>
                    <a:lnTo>
                      <a:pt x="786" y="1599"/>
                    </a:lnTo>
                    <a:lnTo>
                      <a:pt x="808" y="1617"/>
                    </a:lnTo>
                    <a:lnTo>
                      <a:pt x="830" y="1635"/>
                    </a:lnTo>
                    <a:lnTo>
                      <a:pt x="854" y="1652"/>
                    </a:lnTo>
                    <a:lnTo>
                      <a:pt x="878" y="1669"/>
                    </a:lnTo>
                    <a:lnTo>
                      <a:pt x="902" y="1683"/>
                    </a:lnTo>
                    <a:lnTo>
                      <a:pt x="928" y="1698"/>
                    </a:lnTo>
                    <a:lnTo>
                      <a:pt x="954" y="1710"/>
                    </a:lnTo>
                    <a:lnTo>
                      <a:pt x="981" y="1722"/>
                    </a:lnTo>
                    <a:lnTo>
                      <a:pt x="995" y="1726"/>
                    </a:lnTo>
                    <a:lnTo>
                      <a:pt x="1010" y="1731"/>
                    </a:lnTo>
                    <a:lnTo>
                      <a:pt x="1025" y="1734"/>
                    </a:lnTo>
                    <a:lnTo>
                      <a:pt x="1039" y="1737"/>
                    </a:lnTo>
                    <a:lnTo>
                      <a:pt x="1055" y="1739"/>
                    </a:lnTo>
                    <a:lnTo>
                      <a:pt x="1071" y="1742"/>
                    </a:lnTo>
                    <a:lnTo>
                      <a:pt x="1087" y="1744"/>
                    </a:lnTo>
                    <a:lnTo>
                      <a:pt x="1103" y="1744"/>
                    </a:lnTo>
                    <a:lnTo>
                      <a:pt x="1121" y="1744"/>
                    </a:lnTo>
                    <a:lnTo>
                      <a:pt x="1139" y="1742"/>
                    </a:lnTo>
                    <a:lnTo>
                      <a:pt x="1157" y="1741"/>
                    </a:lnTo>
                    <a:lnTo>
                      <a:pt x="1174" y="1737"/>
                    </a:lnTo>
                    <a:lnTo>
                      <a:pt x="1191" y="1735"/>
                    </a:lnTo>
                    <a:lnTo>
                      <a:pt x="1207" y="1731"/>
                    </a:lnTo>
                    <a:lnTo>
                      <a:pt x="1223" y="1727"/>
                    </a:lnTo>
                    <a:lnTo>
                      <a:pt x="1239" y="1722"/>
                    </a:lnTo>
                    <a:lnTo>
                      <a:pt x="1270" y="1711"/>
                    </a:lnTo>
                    <a:lnTo>
                      <a:pt x="1299" y="1699"/>
                    </a:lnTo>
                    <a:lnTo>
                      <a:pt x="1329" y="1685"/>
                    </a:lnTo>
                    <a:lnTo>
                      <a:pt x="1357" y="1669"/>
                    </a:lnTo>
                    <a:lnTo>
                      <a:pt x="1384" y="1652"/>
                    </a:lnTo>
                    <a:lnTo>
                      <a:pt x="1411" y="1633"/>
                    </a:lnTo>
                    <a:lnTo>
                      <a:pt x="1436" y="1614"/>
                    </a:lnTo>
                    <a:lnTo>
                      <a:pt x="1462" y="1593"/>
                    </a:lnTo>
                    <a:lnTo>
                      <a:pt x="1488" y="1571"/>
                    </a:lnTo>
                    <a:lnTo>
                      <a:pt x="1513" y="1548"/>
                    </a:lnTo>
                    <a:lnTo>
                      <a:pt x="1538" y="1524"/>
                    </a:lnTo>
                    <a:lnTo>
                      <a:pt x="1563" y="1501"/>
                    </a:lnTo>
                    <a:lnTo>
                      <a:pt x="1417" y="1439"/>
                    </a:lnTo>
                    <a:lnTo>
                      <a:pt x="1397" y="1458"/>
                    </a:lnTo>
                    <a:lnTo>
                      <a:pt x="1378" y="1476"/>
                    </a:lnTo>
                    <a:lnTo>
                      <a:pt x="1358" y="1493"/>
                    </a:lnTo>
                    <a:lnTo>
                      <a:pt x="1338" y="1508"/>
                    </a:lnTo>
                    <a:lnTo>
                      <a:pt x="1319" y="1523"/>
                    </a:lnTo>
                    <a:lnTo>
                      <a:pt x="1298" y="1536"/>
                    </a:lnTo>
                    <a:lnTo>
                      <a:pt x="1279" y="1548"/>
                    </a:lnTo>
                    <a:lnTo>
                      <a:pt x="1259" y="1559"/>
                    </a:lnTo>
                    <a:lnTo>
                      <a:pt x="1240" y="1568"/>
                    </a:lnTo>
                    <a:lnTo>
                      <a:pt x="1220" y="1576"/>
                    </a:lnTo>
                    <a:lnTo>
                      <a:pt x="1201" y="1582"/>
                    </a:lnTo>
                    <a:lnTo>
                      <a:pt x="1182" y="1588"/>
                    </a:lnTo>
                    <a:lnTo>
                      <a:pt x="1161" y="1593"/>
                    </a:lnTo>
                    <a:lnTo>
                      <a:pt x="1142" y="1596"/>
                    </a:lnTo>
                    <a:lnTo>
                      <a:pt x="1123" y="1598"/>
                    </a:lnTo>
                    <a:lnTo>
                      <a:pt x="1103" y="1598"/>
                    </a:lnTo>
                    <a:lnTo>
                      <a:pt x="1084" y="1598"/>
                    </a:lnTo>
                    <a:lnTo>
                      <a:pt x="1065" y="1596"/>
                    </a:lnTo>
                    <a:lnTo>
                      <a:pt x="1045" y="1593"/>
                    </a:lnTo>
                    <a:lnTo>
                      <a:pt x="1026" y="1588"/>
                    </a:lnTo>
                    <a:lnTo>
                      <a:pt x="1005" y="1582"/>
                    </a:lnTo>
                    <a:lnTo>
                      <a:pt x="986" y="1576"/>
                    </a:lnTo>
                    <a:lnTo>
                      <a:pt x="967" y="1568"/>
                    </a:lnTo>
                    <a:lnTo>
                      <a:pt x="947" y="1559"/>
                    </a:lnTo>
                    <a:lnTo>
                      <a:pt x="928" y="1548"/>
                    </a:lnTo>
                    <a:lnTo>
                      <a:pt x="908" y="1536"/>
                    </a:lnTo>
                    <a:lnTo>
                      <a:pt x="889" y="1523"/>
                    </a:lnTo>
                    <a:lnTo>
                      <a:pt x="869" y="1508"/>
                    </a:lnTo>
                    <a:lnTo>
                      <a:pt x="848" y="1493"/>
                    </a:lnTo>
                    <a:lnTo>
                      <a:pt x="829" y="1476"/>
                    </a:lnTo>
                    <a:lnTo>
                      <a:pt x="809" y="1458"/>
                    </a:lnTo>
                    <a:lnTo>
                      <a:pt x="789" y="1439"/>
                    </a:lnTo>
                    <a:lnTo>
                      <a:pt x="699" y="1527"/>
                    </a:lnTo>
                    <a:close/>
                    <a:moveTo>
                      <a:pt x="3720" y="539"/>
                    </a:moveTo>
                    <a:lnTo>
                      <a:pt x="3698" y="511"/>
                    </a:lnTo>
                    <a:lnTo>
                      <a:pt x="3678" y="483"/>
                    </a:lnTo>
                    <a:lnTo>
                      <a:pt x="3669" y="469"/>
                    </a:lnTo>
                    <a:lnTo>
                      <a:pt x="3660" y="455"/>
                    </a:lnTo>
                    <a:lnTo>
                      <a:pt x="3652" y="441"/>
                    </a:lnTo>
                    <a:lnTo>
                      <a:pt x="3646" y="427"/>
                    </a:lnTo>
                    <a:lnTo>
                      <a:pt x="3639" y="412"/>
                    </a:lnTo>
                    <a:lnTo>
                      <a:pt x="3633" y="398"/>
                    </a:lnTo>
                    <a:lnTo>
                      <a:pt x="3628" y="382"/>
                    </a:lnTo>
                    <a:lnTo>
                      <a:pt x="3623" y="367"/>
                    </a:lnTo>
                    <a:lnTo>
                      <a:pt x="3620" y="352"/>
                    </a:lnTo>
                    <a:lnTo>
                      <a:pt x="3618" y="336"/>
                    </a:lnTo>
                    <a:lnTo>
                      <a:pt x="3616" y="320"/>
                    </a:lnTo>
                    <a:lnTo>
                      <a:pt x="3616" y="304"/>
                    </a:lnTo>
                    <a:lnTo>
                      <a:pt x="3619" y="293"/>
                    </a:lnTo>
                    <a:lnTo>
                      <a:pt x="3620" y="282"/>
                    </a:lnTo>
                    <a:lnTo>
                      <a:pt x="3623" y="271"/>
                    </a:lnTo>
                    <a:lnTo>
                      <a:pt x="3626" y="261"/>
                    </a:lnTo>
                    <a:lnTo>
                      <a:pt x="3633" y="239"/>
                    </a:lnTo>
                    <a:lnTo>
                      <a:pt x="3643" y="219"/>
                    </a:lnTo>
                    <a:lnTo>
                      <a:pt x="3655" y="200"/>
                    </a:lnTo>
                    <a:lnTo>
                      <a:pt x="3667" y="181"/>
                    </a:lnTo>
                    <a:lnTo>
                      <a:pt x="3680" y="163"/>
                    </a:lnTo>
                    <a:lnTo>
                      <a:pt x="3694" y="146"/>
                    </a:lnTo>
                    <a:lnTo>
                      <a:pt x="3630" y="0"/>
                    </a:lnTo>
                    <a:lnTo>
                      <a:pt x="3611" y="21"/>
                    </a:lnTo>
                    <a:lnTo>
                      <a:pt x="3593" y="40"/>
                    </a:lnTo>
                    <a:lnTo>
                      <a:pt x="3576" y="60"/>
                    </a:lnTo>
                    <a:lnTo>
                      <a:pt x="3560" y="80"/>
                    </a:lnTo>
                    <a:lnTo>
                      <a:pt x="3546" y="99"/>
                    </a:lnTo>
                    <a:lnTo>
                      <a:pt x="3533" y="119"/>
                    </a:lnTo>
                    <a:lnTo>
                      <a:pt x="3521" y="138"/>
                    </a:lnTo>
                    <a:lnTo>
                      <a:pt x="3511" y="159"/>
                    </a:lnTo>
                    <a:lnTo>
                      <a:pt x="3501" y="178"/>
                    </a:lnTo>
                    <a:lnTo>
                      <a:pt x="3493" y="198"/>
                    </a:lnTo>
                    <a:lnTo>
                      <a:pt x="3486" y="217"/>
                    </a:lnTo>
                    <a:lnTo>
                      <a:pt x="3481" y="236"/>
                    </a:lnTo>
                    <a:lnTo>
                      <a:pt x="3476" y="256"/>
                    </a:lnTo>
                    <a:lnTo>
                      <a:pt x="3473" y="275"/>
                    </a:lnTo>
                    <a:lnTo>
                      <a:pt x="3471" y="294"/>
                    </a:lnTo>
                    <a:lnTo>
                      <a:pt x="3471" y="315"/>
                    </a:lnTo>
                    <a:lnTo>
                      <a:pt x="3471" y="334"/>
                    </a:lnTo>
                    <a:lnTo>
                      <a:pt x="3473" y="354"/>
                    </a:lnTo>
                    <a:lnTo>
                      <a:pt x="3476" y="373"/>
                    </a:lnTo>
                    <a:lnTo>
                      <a:pt x="3481" y="392"/>
                    </a:lnTo>
                    <a:lnTo>
                      <a:pt x="3486" y="412"/>
                    </a:lnTo>
                    <a:lnTo>
                      <a:pt x="3493" y="431"/>
                    </a:lnTo>
                    <a:lnTo>
                      <a:pt x="3501" y="450"/>
                    </a:lnTo>
                    <a:lnTo>
                      <a:pt x="3511" y="471"/>
                    </a:lnTo>
                    <a:lnTo>
                      <a:pt x="3521" y="490"/>
                    </a:lnTo>
                    <a:lnTo>
                      <a:pt x="3533" y="510"/>
                    </a:lnTo>
                    <a:lnTo>
                      <a:pt x="3546" y="529"/>
                    </a:lnTo>
                    <a:lnTo>
                      <a:pt x="3560" y="549"/>
                    </a:lnTo>
                    <a:lnTo>
                      <a:pt x="3576" y="569"/>
                    </a:lnTo>
                    <a:lnTo>
                      <a:pt x="3593" y="588"/>
                    </a:lnTo>
                    <a:lnTo>
                      <a:pt x="3611" y="609"/>
                    </a:lnTo>
                    <a:lnTo>
                      <a:pt x="3630" y="629"/>
                    </a:lnTo>
                    <a:lnTo>
                      <a:pt x="3720" y="539"/>
                    </a:lnTo>
                    <a:close/>
                    <a:moveTo>
                      <a:pt x="2751" y="1361"/>
                    </a:moveTo>
                    <a:lnTo>
                      <a:pt x="2777" y="1384"/>
                    </a:lnTo>
                    <a:lnTo>
                      <a:pt x="2803" y="1405"/>
                    </a:lnTo>
                    <a:lnTo>
                      <a:pt x="2831" y="1425"/>
                    </a:lnTo>
                    <a:lnTo>
                      <a:pt x="2859" y="1444"/>
                    </a:lnTo>
                    <a:lnTo>
                      <a:pt x="2888" y="1461"/>
                    </a:lnTo>
                    <a:lnTo>
                      <a:pt x="2919" y="1478"/>
                    </a:lnTo>
                    <a:lnTo>
                      <a:pt x="2949" y="1493"/>
                    </a:lnTo>
                    <a:lnTo>
                      <a:pt x="2980" y="1506"/>
                    </a:lnTo>
                    <a:lnTo>
                      <a:pt x="3013" y="1518"/>
                    </a:lnTo>
                    <a:lnTo>
                      <a:pt x="3044" y="1530"/>
                    </a:lnTo>
                    <a:lnTo>
                      <a:pt x="3077" y="1539"/>
                    </a:lnTo>
                    <a:lnTo>
                      <a:pt x="3110" y="1547"/>
                    </a:lnTo>
                    <a:lnTo>
                      <a:pt x="3143" y="1553"/>
                    </a:lnTo>
                    <a:lnTo>
                      <a:pt x="3177" y="1558"/>
                    </a:lnTo>
                    <a:lnTo>
                      <a:pt x="3210" y="1561"/>
                    </a:lnTo>
                    <a:lnTo>
                      <a:pt x="3243" y="1563"/>
                    </a:lnTo>
                    <a:lnTo>
                      <a:pt x="3276" y="1561"/>
                    </a:lnTo>
                    <a:lnTo>
                      <a:pt x="3310" y="1558"/>
                    </a:lnTo>
                    <a:lnTo>
                      <a:pt x="3343" y="1553"/>
                    </a:lnTo>
                    <a:lnTo>
                      <a:pt x="3376" y="1547"/>
                    </a:lnTo>
                    <a:lnTo>
                      <a:pt x="3409" y="1539"/>
                    </a:lnTo>
                    <a:lnTo>
                      <a:pt x="3441" y="1530"/>
                    </a:lnTo>
                    <a:lnTo>
                      <a:pt x="3474" y="1518"/>
                    </a:lnTo>
                    <a:lnTo>
                      <a:pt x="3505" y="1506"/>
                    </a:lnTo>
                    <a:lnTo>
                      <a:pt x="3537" y="1493"/>
                    </a:lnTo>
                    <a:lnTo>
                      <a:pt x="3568" y="1478"/>
                    </a:lnTo>
                    <a:lnTo>
                      <a:pt x="3597" y="1461"/>
                    </a:lnTo>
                    <a:lnTo>
                      <a:pt x="3626" y="1444"/>
                    </a:lnTo>
                    <a:lnTo>
                      <a:pt x="3656" y="1425"/>
                    </a:lnTo>
                    <a:lnTo>
                      <a:pt x="3683" y="1405"/>
                    </a:lnTo>
                    <a:lnTo>
                      <a:pt x="3710" y="1384"/>
                    </a:lnTo>
                    <a:lnTo>
                      <a:pt x="3735" y="1361"/>
                    </a:lnTo>
                    <a:lnTo>
                      <a:pt x="3630" y="1257"/>
                    </a:lnTo>
                    <a:lnTo>
                      <a:pt x="3610" y="1276"/>
                    </a:lnTo>
                    <a:lnTo>
                      <a:pt x="3588" y="1294"/>
                    </a:lnTo>
                    <a:lnTo>
                      <a:pt x="3567" y="1311"/>
                    </a:lnTo>
                    <a:lnTo>
                      <a:pt x="3545" y="1327"/>
                    </a:lnTo>
                    <a:lnTo>
                      <a:pt x="3521" y="1341"/>
                    </a:lnTo>
                    <a:lnTo>
                      <a:pt x="3497" y="1355"/>
                    </a:lnTo>
                    <a:lnTo>
                      <a:pt x="3474" y="1366"/>
                    </a:lnTo>
                    <a:lnTo>
                      <a:pt x="3449" y="1377"/>
                    </a:lnTo>
                    <a:lnTo>
                      <a:pt x="3425" y="1386"/>
                    </a:lnTo>
                    <a:lnTo>
                      <a:pt x="3399" y="1395"/>
                    </a:lnTo>
                    <a:lnTo>
                      <a:pt x="3374" y="1402"/>
                    </a:lnTo>
                    <a:lnTo>
                      <a:pt x="3348" y="1407"/>
                    </a:lnTo>
                    <a:lnTo>
                      <a:pt x="3321" y="1412"/>
                    </a:lnTo>
                    <a:lnTo>
                      <a:pt x="3295" y="1414"/>
                    </a:lnTo>
                    <a:lnTo>
                      <a:pt x="3270" y="1416"/>
                    </a:lnTo>
                    <a:lnTo>
                      <a:pt x="3243" y="1417"/>
                    </a:lnTo>
                    <a:lnTo>
                      <a:pt x="3217" y="1416"/>
                    </a:lnTo>
                    <a:lnTo>
                      <a:pt x="3190" y="1414"/>
                    </a:lnTo>
                    <a:lnTo>
                      <a:pt x="3164" y="1412"/>
                    </a:lnTo>
                    <a:lnTo>
                      <a:pt x="3138" y="1407"/>
                    </a:lnTo>
                    <a:lnTo>
                      <a:pt x="3113" y="1402"/>
                    </a:lnTo>
                    <a:lnTo>
                      <a:pt x="3087" y="1395"/>
                    </a:lnTo>
                    <a:lnTo>
                      <a:pt x="3062" y="1386"/>
                    </a:lnTo>
                    <a:lnTo>
                      <a:pt x="3036" y="1377"/>
                    </a:lnTo>
                    <a:lnTo>
                      <a:pt x="3013" y="1366"/>
                    </a:lnTo>
                    <a:lnTo>
                      <a:pt x="2988" y="1355"/>
                    </a:lnTo>
                    <a:lnTo>
                      <a:pt x="2965" y="1341"/>
                    </a:lnTo>
                    <a:lnTo>
                      <a:pt x="2942" y="1327"/>
                    </a:lnTo>
                    <a:lnTo>
                      <a:pt x="2920" y="1311"/>
                    </a:lnTo>
                    <a:lnTo>
                      <a:pt x="2897" y="1294"/>
                    </a:lnTo>
                    <a:lnTo>
                      <a:pt x="2876" y="1276"/>
                    </a:lnTo>
                    <a:lnTo>
                      <a:pt x="2856" y="1257"/>
                    </a:lnTo>
                    <a:lnTo>
                      <a:pt x="2751" y="1361"/>
                    </a:lnTo>
                    <a:close/>
                    <a:moveTo>
                      <a:pt x="262" y="1540"/>
                    </a:moveTo>
                    <a:lnTo>
                      <a:pt x="273" y="1527"/>
                    </a:lnTo>
                    <a:lnTo>
                      <a:pt x="284" y="1516"/>
                    </a:lnTo>
                    <a:lnTo>
                      <a:pt x="295" y="1505"/>
                    </a:lnTo>
                    <a:lnTo>
                      <a:pt x="308" y="1495"/>
                    </a:lnTo>
                    <a:lnTo>
                      <a:pt x="320" y="1485"/>
                    </a:lnTo>
                    <a:lnTo>
                      <a:pt x="332" y="1475"/>
                    </a:lnTo>
                    <a:lnTo>
                      <a:pt x="345" y="1467"/>
                    </a:lnTo>
                    <a:lnTo>
                      <a:pt x="358" y="1459"/>
                    </a:lnTo>
                    <a:lnTo>
                      <a:pt x="372" y="1451"/>
                    </a:lnTo>
                    <a:lnTo>
                      <a:pt x="386" y="1444"/>
                    </a:lnTo>
                    <a:lnTo>
                      <a:pt x="400" y="1439"/>
                    </a:lnTo>
                    <a:lnTo>
                      <a:pt x="414" y="1434"/>
                    </a:lnTo>
                    <a:lnTo>
                      <a:pt x="429" y="1431"/>
                    </a:lnTo>
                    <a:lnTo>
                      <a:pt x="444" y="1428"/>
                    </a:lnTo>
                    <a:lnTo>
                      <a:pt x="459" y="1425"/>
                    </a:lnTo>
                    <a:lnTo>
                      <a:pt x="475" y="1424"/>
                    </a:lnTo>
                    <a:lnTo>
                      <a:pt x="490" y="1425"/>
                    </a:lnTo>
                    <a:lnTo>
                      <a:pt x="506" y="1428"/>
                    </a:lnTo>
                    <a:lnTo>
                      <a:pt x="522" y="1431"/>
                    </a:lnTo>
                    <a:lnTo>
                      <a:pt x="536" y="1434"/>
                    </a:lnTo>
                    <a:lnTo>
                      <a:pt x="551" y="1439"/>
                    </a:lnTo>
                    <a:lnTo>
                      <a:pt x="566" y="1444"/>
                    </a:lnTo>
                    <a:lnTo>
                      <a:pt x="579" y="1450"/>
                    </a:lnTo>
                    <a:lnTo>
                      <a:pt x="594" y="1457"/>
                    </a:lnTo>
                    <a:lnTo>
                      <a:pt x="621" y="1471"/>
                    </a:lnTo>
                    <a:lnTo>
                      <a:pt x="648" y="1489"/>
                    </a:lnTo>
                    <a:lnTo>
                      <a:pt x="673" y="1507"/>
                    </a:lnTo>
                    <a:lnTo>
                      <a:pt x="699" y="1527"/>
                    </a:lnTo>
                    <a:lnTo>
                      <a:pt x="789" y="1439"/>
                    </a:lnTo>
                    <a:lnTo>
                      <a:pt x="769" y="1419"/>
                    </a:lnTo>
                    <a:lnTo>
                      <a:pt x="750" y="1401"/>
                    </a:lnTo>
                    <a:lnTo>
                      <a:pt x="729" y="1384"/>
                    </a:lnTo>
                    <a:lnTo>
                      <a:pt x="709" y="1368"/>
                    </a:lnTo>
                    <a:lnTo>
                      <a:pt x="690" y="1354"/>
                    </a:lnTo>
                    <a:lnTo>
                      <a:pt x="670" y="1341"/>
                    </a:lnTo>
                    <a:lnTo>
                      <a:pt x="651" y="1329"/>
                    </a:lnTo>
                    <a:lnTo>
                      <a:pt x="631" y="1319"/>
                    </a:lnTo>
                    <a:lnTo>
                      <a:pt x="612" y="1309"/>
                    </a:lnTo>
                    <a:lnTo>
                      <a:pt x="591" y="1301"/>
                    </a:lnTo>
                    <a:lnTo>
                      <a:pt x="572" y="1294"/>
                    </a:lnTo>
                    <a:lnTo>
                      <a:pt x="552" y="1288"/>
                    </a:lnTo>
                    <a:lnTo>
                      <a:pt x="533" y="1284"/>
                    </a:lnTo>
                    <a:lnTo>
                      <a:pt x="514" y="1281"/>
                    </a:lnTo>
                    <a:lnTo>
                      <a:pt x="494" y="1279"/>
                    </a:lnTo>
                    <a:lnTo>
                      <a:pt x="475" y="1278"/>
                    </a:lnTo>
                    <a:lnTo>
                      <a:pt x="456" y="1279"/>
                    </a:lnTo>
                    <a:lnTo>
                      <a:pt x="436" y="1281"/>
                    </a:lnTo>
                    <a:lnTo>
                      <a:pt x="416" y="1284"/>
                    </a:lnTo>
                    <a:lnTo>
                      <a:pt x="397" y="1288"/>
                    </a:lnTo>
                    <a:lnTo>
                      <a:pt x="377" y="1294"/>
                    </a:lnTo>
                    <a:lnTo>
                      <a:pt x="358" y="1301"/>
                    </a:lnTo>
                    <a:lnTo>
                      <a:pt x="338" y="1309"/>
                    </a:lnTo>
                    <a:lnTo>
                      <a:pt x="319" y="1319"/>
                    </a:lnTo>
                    <a:lnTo>
                      <a:pt x="300" y="1329"/>
                    </a:lnTo>
                    <a:lnTo>
                      <a:pt x="280" y="1341"/>
                    </a:lnTo>
                    <a:lnTo>
                      <a:pt x="259" y="1354"/>
                    </a:lnTo>
                    <a:lnTo>
                      <a:pt x="240" y="1368"/>
                    </a:lnTo>
                    <a:lnTo>
                      <a:pt x="220" y="1384"/>
                    </a:lnTo>
                    <a:lnTo>
                      <a:pt x="201" y="1401"/>
                    </a:lnTo>
                    <a:lnTo>
                      <a:pt x="181" y="1419"/>
                    </a:lnTo>
                    <a:lnTo>
                      <a:pt x="161" y="1439"/>
                    </a:lnTo>
                    <a:lnTo>
                      <a:pt x="262" y="1540"/>
                    </a:lnTo>
                    <a:close/>
                    <a:moveTo>
                      <a:pt x="262" y="2112"/>
                    </a:moveTo>
                    <a:lnTo>
                      <a:pt x="249" y="2096"/>
                    </a:lnTo>
                    <a:lnTo>
                      <a:pt x="237" y="2079"/>
                    </a:lnTo>
                    <a:lnTo>
                      <a:pt x="226" y="2063"/>
                    </a:lnTo>
                    <a:lnTo>
                      <a:pt x="214" y="2046"/>
                    </a:lnTo>
                    <a:lnTo>
                      <a:pt x="204" y="2028"/>
                    </a:lnTo>
                    <a:lnTo>
                      <a:pt x="195" y="2010"/>
                    </a:lnTo>
                    <a:lnTo>
                      <a:pt x="186" y="1992"/>
                    </a:lnTo>
                    <a:lnTo>
                      <a:pt x="179" y="1973"/>
                    </a:lnTo>
                    <a:lnTo>
                      <a:pt x="172" y="1954"/>
                    </a:lnTo>
                    <a:lnTo>
                      <a:pt x="166" y="1936"/>
                    </a:lnTo>
                    <a:lnTo>
                      <a:pt x="161" y="1917"/>
                    </a:lnTo>
                    <a:lnTo>
                      <a:pt x="156" y="1898"/>
                    </a:lnTo>
                    <a:lnTo>
                      <a:pt x="153" y="1880"/>
                    </a:lnTo>
                    <a:lnTo>
                      <a:pt x="149" y="1862"/>
                    </a:lnTo>
                    <a:lnTo>
                      <a:pt x="147" y="1844"/>
                    </a:lnTo>
                    <a:lnTo>
                      <a:pt x="147" y="1826"/>
                    </a:lnTo>
                    <a:lnTo>
                      <a:pt x="147" y="1808"/>
                    </a:lnTo>
                    <a:lnTo>
                      <a:pt x="149" y="1790"/>
                    </a:lnTo>
                    <a:lnTo>
                      <a:pt x="153" y="1772"/>
                    </a:lnTo>
                    <a:lnTo>
                      <a:pt x="156" y="1753"/>
                    </a:lnTo>
                    <a:lnTo>
                      <a:pt x="161" y="1735"/>
                    </a:lnTo>
                    <a:lnTo>
                      <a:pt x="166" y="1716"/>
                    </a:lnTo>
                    <a:lnTo>
                      <a:pt x="172" y="1697"/>
                    </a:lnTo>
                    <a:lnTo>
                      <a:pt x="179" y="1679"/>
                    </a:lnTo>
                    <a:lnTo>
                      <a:pt x="186" y="1660"/>
                    </a:lnTo>
                    <a:lnTo>
                      <a:pt x="195" y="1642"/>
                    </a:lnTo>
                    <a:lnTo>
                      <a:pt x="204" y="1624"/>
                    </a:lnTo>
                    <a:lnTo>
                      <a:pt x="214" y="1606"/>
                    </a:lnTo>
                    <a:lnTo>
                      <a:pt x="226" y="1588"/>
                    </a:lnTo>
                    <a:lnTo>
                      <a:pt x="237" y="1571"/>
                    </a:lnTo>
                    <a:lnTo>
                      <a:pt x="249" y="1555"/>
                    </a:lnTo>
                    <a:lnTo>
                      <a:pt x="262" y="1540"/>
                    </a:lnTo>
                    <a:lnTo>
                      <a:pt x="161" y="1439"/>
                    </a:lnTo>
                    <a:lnTo>
                      <a:pt x="142" y="1459"/>
                    </a:lnTo>
                    <a:lnTo>
                      <a:pt x="124" y="1480"/>
                    </a:lnTo>
                    <a:lnTo>
                      <a:pt x="107" y="1502"/>
                    </a:lnTo>
                    <a:lnTo>
                      <a:pt x="91" y="1524"/>
                    </a:lnTo>
                    <a:lnTo>
                      <a:pt x="76" y="1548"/>
                    </a:lnTo>
                    <a:lnTo>
                      <a:pt x="63" y="1571"/>
                    </a:lnTo>
                    <a:lnTo>
                      <a:pt x="52" y="1595"/>
                    </a:lnTo>
                    <a:lnTo>
                      <a:pt x="41" y="1619"/>
                    </a:lnTo>
                    <a:lnTo>
                      <a:pt x="32" y="1644"/>
                    </a:lnTo>
                    <a:lnTo>
                      <a:pt x="23" y="1670"/>
                    </a:lnTo>
                    <a:lnTo>
                      <a:pt x="16" y="1695"/>
                    </a:lnTo>
                    <a:lnTo>
                      <a:pt x="10" y="1720"/>
                    </a:lnTo>
                    <a:lnTo>
                      <a:pt x="6" y="1747"/>
                    </a:lnTo>
                    <a:lnTo>
                      <a:pt x="4" y="1773"/>
                    </a:lnTo>
                    <a:lnTo>
                      <a:pt x="1" y="1799"/>
                    </a:lnTo>
                    <a:lnTo>
                      <a:pt x="0" y="1826"/>
                    </a:lnTo>
                    <a:lnTo>
                      <a:pt x="1" y="1852"/>
                    </a:lnTo>
                    <a:lnTo>
                      <a:pt x="4" y="1879"/>
                    </a:lnTo>
                    <a:lnTo>
                      <a:pt x="6" y="1904"/>
                    </a:lnTo>
                    <a:lnTo>
                      <a:pt x="10" y="1930"/>
                    </a:lnTo>
                    <a:lnTo>
                      <a:pt x="16" y="1956"/>
                    </a:lnTo>
                    <a:lnTo>
                      <a:pt x="23" y="1982"/>
                    </a:lnTo>
                    <a:lnTo>
                      <a:pt x="32" y="2007"/>
                    </a:lnTo>
                    <a:lnTo>
                      <a:pt x="41" y="2032"/>
                    </a:lnTo>
                    <a:lnTo>
                      <a:pt x="52" y="2056"/>
                    </a:lnTo>
                    <a:lnTo>
                      <a:pt x="63" y="2081"/>
                    </a:lnTo>
                    <a:lnTo>
                      <a:pt x="76" y="2104"/>
                    </a:lnTo>
                    <a:lnTo>
                      <a:pt x="91" y="2127"/>
                    </a:lnTo>
                    <a:lnTo>
                      <a:pt x="107" y="2150"/>
                    </a:lnTo>
                    <a:lnTo>
                      <a:pt x="124" y="2171"/>
                    </a:lnTo>
                    <a:lnTo>
                      <a:pt x="142" y="2193"/>
                    </a:lnTo>
                    <a:lnTo>
                      <a:pt x="161" y="2213"/>
                    </a:lnTo>
                    <a:lnTo>
                      <a:pt x="262" y="2112"/>
                    </a:lnTo>
                    <a:close/>
                    <a:moveTo>
                      <a:pt x="3694" y="146"/>
                    </a:moveTo>
                    <a:lnTo>
                      <a:pt x="4922" y="146"/>
                    </a:lnTo>
                    <a:lnTo>
                      <a:pt x="5068" y="0"/>
                    </a:lnTo>
                    <a:lnTo>
                      <a:pt x="3630" y="0"/>
                    </a:lnTo>
                    <a:lnTo>
                      <a:pt x="3694" y="146"/>
                    </a:lnTo>
                    <a:close/>
                    <a:moveTo>
                      <a:pt x="1563" y="1501"/>
                    </a:moveTo>
                    <a:lnTo>
                      <a:pt x="1563" y="146"/>
                    </a:lnTo>
                    <a:lnTo>
                      <a:pt x="1417" y="0"/>
                    </a:lnTo>
                    <a:lnTo>
                      <a:pt x="1417" y="1439"/>
                    </a:lnTo>
                    <a:lnTo>
                      <a:pt x="1563" y="1501"/>
                    </a:lnTo>
                    <a:close/>
                  </a:path>
                </a:pathLst>
              </a:custGeom>
              <a:solidFill>
                <a:srgbClr val="33D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sv-SE">
                  <a:solidFill>
                    <a:srgbClr val="747474"/>
                  </a:solidFill>
                </a:endParaRPr>
              </a:p>
            </p:txBody>
          </p:sp>
        </p:grpSp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2911" y="1373"/>
              <a:ext cx="17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Jan</a:t>
              </a:r>
            </a:p>
          </p:txBody>
        </p:sp>
        <p:sp>
          <p:nvSpPr>
            <p:cNvPr id="9" name="Text Box 46"/>
            <p:cNvSpPr txBox="1">
              <a:spLocks noChangeArrowheads="1"/>
            </p:cNvSpPr>
            <p:nvPr/>
          </p:nvSpPr>
          <p:spPr bwMode="auto">
            <a:xfrm>
              <a:off x="3224" y="1596"/>
              <a:ext cx="18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Feb</a:t>
              </a:r>
            </a:p>
          </p:txBody>
        </p:sp>
        <p:sp>
          <p:nvSpPr>
            <p:cNvPr id="10" name="Text Box 47"/>
            <p:cNvSpPr txBox="1">
              <a:spLocks noChangeArrowheads="1"/>
            </p:cNvSpPr>
            <p:nvPr/>
          </p:nvSpPr>
          <p:spPr bwMode="auto">
            <a:xfrm>
              <a:off x="3377" y="1909"/>
              <a:ext cx="33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Mar</a:t>
              </a: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3377" y="2266"/>
              <a:ext cx="30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Apr</a:t>
              </a: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3224" y="2579"/>
              <a:ext cx="29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Maj</a:t>
              </a:r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2849" y="2802"/>
              <a:ext cx="32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Jun</a:t>
              </a:r>
            </a:p>
          </p:txBody>
        </p:sp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2554" y="2802"/>
              <a:ext cx="26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Jul</a:t>
              </a:r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auto">
            <a:xfrm>
              <a:off x="2197" y="2579"/>
              <a:ext cx="3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Aug</a:t>
              </a:r>
            </a:p>
          </p:txBody>
        </p:sp>
        <p:sp>
          <p:nvSpPr>
            <p:cNvPr id="16" name="Text Box 53"/>
            <p:cNvSpPr txBox="1">
              <a:spLocks noChangeArrowheads="1"/>
            </p:cNvSpPr>
            <p:nvPr/>
          </p:nvSpPr>
          <p:spPr bwMode="auto">
            <a:xfrm>
              <a:off x="2018" y="2266"/>
              <a:ext cx="35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Sep</a:t>
              </a:r>
            </a:p>
          </p:txBody>
        </p:sp>
        <p:sp>
          <p:nvSpPr>
            <p:cNvPr id="17" name="Text Box 54"/>
            <p:cNvSpPr txBox="1">
              <a:spLocks noChangeArrowheads="1"/>
            </p:cNvSpPr>
            <p:nvPr/>
          </p:nvSpPr>
          <p:spPr bwMode="auto">
            <a:xfrm>
              <a:off x="2049" y="1909"/>
              <a:ext cx="35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Okt</a:t>
              </a: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2197" y="1596"/>
              <a:ext cx="357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 dirty="0">
                  <a:solidFill>
                    <a:srgbClr val="747474">
                      <a:lumMod val="50000"/>
                    </a:srgbClr>
                  </a:solidFill>
                </a:rPr>
                <a:t>Nov</a:t>
              </a:r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2509" y="1373"/>
              <a:ext cx="358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sv-SE" sz="1000" b="1">
                  <a:solidFill>
                    <a:srgbClr val="747474">
                      <a:lumMod val="50000"/>
                    </a:srgbClr>
                  </a:solidFill>
                </a:rPr>
                <a:t>Dec</a:t>
              </a:r>
            </a:p>
          </p:txBody>
        </p:sp>
      </p:grpSp>
      <p:sp>
        <p:nvSpPr>
          <p:cNvPr id="56" name="Rektangel 61"/>
          <p:cNvSpPr>
            <a:spLocks noChangeArrowheads="1"/>
          </p:cNvSpPr>
          <p:nvPr/>
        </p:nvSpPr>
        <p:spPr bwMode="auto">
          <a:xfrm>
            <a:off x="684213" y="1679584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</a:rPr>
              <a:t>UR 3 per oktober</a:t>
            </a:r>
          </a:p>
        </p:txBody>
      </p:sp>
      <p:sp>
        <p:nvSpPr>
          <p:cNvPr id="57" name="Rektangel 66"/>
          <p:cNvSpPr>
            <a:spLocks noChangeArrowheads="1"/>
          </p:cNvSpPr>
          <p:nvPr/>
        </p:nvSpPr>
        <p:spPr bwMode="auto">
          <a:xfrm>
            <a:off x="395288" y="4024499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</a:rPr>
              <a:t>UR 2 per augusti- delårsrapport</a:t>
            </a:r>
            <a:endParaRPr lang="en-US" sz="1600" dirty="0">
              <a:solidFill>
                <a:srgbClr val="747474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58" name="Rektangel 69"/>
          <p:cNvSpPr>
            <a:spLocks noChangeArrowheads="1"/>
          </p:cNvSpPr>
          <p:nvPr/>
        </p:nvSpPr>
        <p:spPr bwMode="auto">
          <a:xfrm>
            <a:off x="6755166" y="2032885"/>
            <a:ext cx="223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sv-SE" sz="1600" dirty="0">
              <a:solidFill>
                <a:srgbClr val="747474">
                  <a:lumMod val="50000"/>
                </a:srgbClr>
              </a:solidFill>
              <a:latin typeface="Calibri" pitchFamily="34" charset="0"/>
            </a:endParaRPr>
          </a:p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</a:rPr>
              <a:t>UR 4 2104  </a:t>
            </a:r>
          </a:p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</a:rPr>
              <a:t>Årsredovisning 2014</a:t>
            </a:r>
            <a:endParaRPr lang="en-US" sz="1600" dirty="0">
              <a:solidFill>
                <a:srgbClr val="747474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59" name="Rektangel 70"/>
          <p:cNvSpPr>
            <a:spLocks noChangeArrowheads="1"/>
          </p:cNvSpPr>
          <p:nvPr/>
        </p:nvSpPr>
        <p:spPr bwMode="auto">
          <a:xfrm>
            <a:off x="6268713" y="1733910"/>
            <a:ext cx="2376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</a:rPr>
              <a:t>Analys o bedömning 2015</a:t>
            </a:r>
            <a:endParaRPr lang="en-US" sz="1600" dirty="0">
              <a:solidFill>
                <a:srgbClr val="747474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60" name="textruta 62"/>
          <p:cNvSpPr txBox="1">
            <a:spLocks noChangeArrowheads="1"/>
          </p:cNvSpPr>
          <p:nvPr/>
        </p:nvSpPr>
        <p:spPr bwMode="auto">
          <a:xfrm>
            <a:off x="5476551" y="105075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Preliminärt</a:t>
            </a: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 </a:t>
            </a:r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bokslut</a:t>
            </a: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 </a:t>
            </a:r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sv-SE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61" name="textruta 64"/>
          <p:cNvSpPr txBox="1">
            <a:spLocks noChangeArrowheads="1"/>
          </p:cNvSpPr>
          <p:nvPr/>
        </p:nvSpPr>
        <p:spPr bwMode="auto">
          <a:xfrm>
            <a:off x="5872168" y="558958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Ekonomisk lägesrapport vid behov</a:t>
            </a:r>
          </a:p>
        </p:txBody>
      </p:sp>
      <p:sp>
        <p:nvSpPr>
          <p:cNvPr id="62" name="textruta 61"/>
          <p:cNvSpPr txBox="1"/>
          <p:nvPr/>
        </p:nvSpPr>
        <p:spPr>
          <a:xfrm>
            <a:off x="6006772" y="1399829"/>
            <a:ext cx="16557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Budgetunderlag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organisation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" name="Rak pil 5"/>
          <p:cNvCxnSpPr/>
          <p:nvPr/>
        </p:nvCxnSpPr>
        <p:spPr>
          <a:xfrm>
            <a:off x="2752804" y="4307759"/>
            <a:ext cx="0" cy="144000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>
            <a:off x="6380127" y="4307758"/>
            <a:ext cx="0" cy="144000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3910904" y="3211413"/>
            <a:ext cx="661096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4569218" y="2248324"/>
            <a:ext cx="0" cy="2059435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4572000" y="2814906"/>
            <a:ext cx="1680811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>
            <a:off x="4572000" y="3623719"/>
            <a:ext cx="1680811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>
            <a:off x="5089998" y="1986483"/>
            <a:ext cx="1162813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211727" y="1677673"/>
            <a:ext cx="4302282" cy="61762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216000" rIns="0" bIns="0" rtlCol="0" anchor="ctr" anchorCtr="0">
            <a:noAutofit/>
          </a:bodyPr>
          <a:lstStyle/>
          <a:p>
            <a:pPr algn="ctr" defTabSz="914400"/>
            <a:r>
              <a:rPr lang="sv-SE" sz="3600" b="1" kern="0" spc="50" baseline="30000" dirty="0">
                <a:solidFill>
                  <a:srgbClr val="FFFFFF"/>
                </a:solidFill>
                <a:cs typeface="Arial"/>
              </a:rPr>
              <a:t>Kommunfullmäktige</a:t>
            </a:r>
            <a:endParaRPr lang="sv-SE" sz="3200" b="1" kern="0" spc="50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1214438" y="2699233"/>
            <a:ext cx="2710613" cy="101762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 defTabSz="914400">
              <a:lnSpc>
                <a:spcPts val="2200"/>
              </a:lnSpc>
            </a:pPr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Kommunstyrelsen</a:t>
            </a:r>
          </a:p>
          <a:p>
            <a:pPr algn="ctr" defTabSz="914400">
              <a:lnSpc>
                <a:spcPts val="2200"/>
              </a:lnSpc>
            </a:pPr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Delegationer</a:t>
            </a:r>
          </a:p>
          <a:p>
            <a:pPr algn="ctr" defTabSz="914400">
              <a:lnSpc>
                <a:spcPts val="2200"/>
              </a:lnSpc>
            </a:pPr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Stadsledningskontoret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207423" y="4691518"/>
            <a:ext cx="3060000" cy="540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Nämnder, ca 30 </a:t>
            </a:r>
            <a:r>
              <a:rPr lang="sv-SE" sz="2400" b="1" kern="0" spc="50" baseline="30000" dirty="0" err="1">
                <a:solidFill>
                  <a:srgbClr val="FFFFFF"/>
                </a:solidFill>
                <a:cs typeface="Arial"/>
              </a:rPr>
              <a:t>st</a:t>
            </a:r>
            <a:endParaRPr lang="sv-SE" sz="2400" b="1" kern="0" spc="50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211830" y="1763713"/>
            <a:ext cx="1692000" cy="432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Valberedning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211829" y="2561310"/>
            <a:ext cx="1692000" cy="432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Stadsrevision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211829" y="3379928"/>
            <a:ext cx="1692000" cy="432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Valnämnden</a:t>
            </a:r>
          </a:p>
        </p:txBody>
      </p:sp>
      <p:cxnSp>
        <p:nvCxnSpPr>
          <p:cNvPr id="19" name="Rak pil 18"/>
          <p:cNvCxnSpPr/>
          <p:nvPr/>
        </p:nvCxnSpPr>
        <p:spPr>
          <a:xfrm flipH="1">
            <a:off x="2755261" y="4307759"/>
            <a:ext cx="3633478" cy="0"/>
          </a:xfrm>
          <a:prstGeom prst="straightConnector1">
            <a:avLst/>
          </a:prstGeom>
          <a:ln w="28575" cmpd="sng">
            <a:solidFill>
              <a:schemeClr val="tx1">
                <a:lumMod val="50000"/>
              </a:schemeClr>
            </a:solidFill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4845773" y="4691518"/>
            <a:ext cx="3060000" cy="54000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2400" b="1" kern="0" spc="50" baseline="30000" dirty="0">
                <a:solidFill>
                  <a:srgbClr val="FFFFFF"/>
                </a:solidFill>
                <a:cs typeface="Arial"/>
              </a:rPr>
              <a:t>Göteborgs Stadshus AB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organisation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58800" y="1283209"/>
            <a:ext cx="7829563" cy="61762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252000" rIns="0" bIns="0" rtlCol="0" anchor="ctr" anchorCtr="0">
            <a:noAutofit/>
          </a:bodyPr>
          <a:lstStyle/>
          <a:p>
            <a:pPr algn="ctr" defTabSz="914400"/>
            <a:r>
              <a:rPr lang="sv-SE" sz="3600" b="1" kern="0" spc="50" baseline="30000" dirty="0">
                <a:solidFill>
                  <a:srgbClr val="FFFFFF"/>
                </a:solidFill>
                <a:cs typeface="Arial"/>
              </a:rPr>
              <a:t>Nämnder</a:t>
            </a:r>
            <a:endParaRPr lang="sv-SE" sz="3200" b="1" kern="0" spc="50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58800" y="2063804"/>
            <a:ext cx="2556000" cy="925949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Stadsdelsnämnder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Förskola, Grundskola, Socialtjänst, Omsorg, Lokal kultur &amp; Fritid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295582" y="2063804"/>
            <a:ext cx="2556000" cy="925949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Fritid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Idrotts- &amp; föreningsnämnden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Park- &amp; naturnämnden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932363" y="2063804"/>
            <a:ext cx="2556000" cy="925949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Trafik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Färdtjänstnämnden 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Trafiknämnden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58800" y="3142153"/>
            <a:ext cx="2556000" cy="925949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Utbildning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 smtClean="0">
                <a:solidFill>
                  <a:srgbClr val="747474">
                    <a:lumMod val="50000"/>
                  </a:srgbClr>
                </a:solidFill>
                <a:cs typeface="Arial"/>
              </a:rPr>
              <a:t>Utbildningsnämnden Arbetsmarknad och Vuxenutbildningsnämnden</a:t>
            </a:r>
            <a:endParaRPr lang="sv-SE" sz="1600" b="1" kern="0" spc="50" baseline="30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58800" y="4220502"/>
            <a:ext cx="2556000" cy="1220221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Mark och boende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Byggnadsnämnden Fastighetsnämnden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Lokalnämnden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295582" y="3142153"/>
            <a:ext cx="2556000" cy="684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Teknisk försörjning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Kretslopp- &amp; Vattennämnden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295582" y="3949438"/>
            <a:ext cx="2556000" cy="684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Miljö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Miljö- &amp; Klimatnämnden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295582" y="4756723"/>
            <a:ext cx="2556000" cy="684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Kultur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Kulturnämnden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932363" y="3142153"/>
            <a:ext cx="2556000" cy="229857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Övriga nämnder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Arkivnämnden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Nämnden för Konsument-</a:t>
            </a:r>
            <a:r>
              <a:rPr lang="sv-SE" sz="1600" b="1" kern="0" spc="5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                                 &amp; Medborgarservice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Nämnden för Intraservice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Överförmyndarnämnden</a:t>
            </a:r>
          </a:p>
          <a:p>
            <a:pPr algn="ctr" defTabSz="914400">
              <a:lnSpc>
                <a:spcPts val="1560"/>
              </a:lnSpc>
            </a:pPr>
            <a:r>
              <a:rPr lang="sv-SE" sz="16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Social Resursnämnd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Platshållare för bild 7" descr="Karta_sdn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91769" y="1368425"/>
            <a:ext cx="4590239" cy="4822825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3469897" cy="46944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Norra Hisingen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Angered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Östra Göteborg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Västra Hisingen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Lundby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Majorna-Linné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Centrum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 err="1"/>
              <a:t>Örgryte-Härlanda</a:t>
            </a:r>
            <a:endParaRPr lang="sv-SE" dirty="0"/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/>
              <a:t>Västra Göteborg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sv-SE" dirty="0" err="1"/>
              <a:t>Askim-Frölunda-Högsbo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tio stadsdelsnämnder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Stadsdelarnas ansvarsområden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3853355" cy="3623613"/>
          </a:xfrm>
        </p:spPr>
        <p:txBody>
          <a:bodyPr/>
          <a:lstStyle/>
          <a:p>
            <a:r>
              <a:rPr lang="sv-SE" dirty="0"/>
              <a:t>förskola</a:t>
            </a:r>
          </a:p>
          <a:p>
            <a:r>
              <a:rPr lang="sv-SE" dirty="0"/>
              <a:t>grundskola</a:t>
            </a:r>
          </a:p>
          <a:p>
            <a:r>
              <a:rPr lang="sv-SE" dirty="0"/>
              <a:t>särskola</a:t>
            </a:r>
          </a:p>
          <a:p>
            <a:r>
              <a:rPr lang="sv-SE" dirty="0"/>
              <a:t>skolbarnsomsorg</a:t>
            </a:r>
          </a:p>
          <a:p>
            <a:r>
              <a:rPr lang="sv-SE" dirty="0"/>
              <a:t>individ och familjeomsorg</a:t>
            </a:r>
          </a:p>
          <a:p>
            <a:r>
              <a:rPr lang="sv-SE" dirty="0"/>
              <a:t>fritid</a:t>
            </a:r>
          </a:p>
          <a:p>
            <a:r>
              <a:rPr lang="sv-SE" dirty="0"/>
              <a:t>samhällsplanering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4622051" y="1440000"/>
            <a:ext cx="3853355" cy="3623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 defTabSz="914400">
              <a:spcAft>
                <a:spcPts val="1500"/>
              </a:spcAft>
              <a:buFont typeface="Arial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/>
              </a:rPr>
              <a:t>försörjningsstöd</a:t>
            </a:r>
          </a:p>
          <a:p>
            <a:pPr marL="180000" indent="-180000" defTabSz="914400">
              <a:spcAft>
                <a:spcPts val="1500"/>
              </a:spcAft>
              <a:buFont typeface="Arial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/>
              </a:rPr>
              <a:t>omsorg om funktionshindrade</a:t>
            </a:r>
          </a:p>
          <a:p>
            <a:pPr marL="180000" indent="-180000" defTabSz="914400">
              <a:spcAft>
                <a:spcPts val="1500"/>
              </a:spcAft>
              <a:buFont typeface="Arial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/>
              </a:rPr>
              <a:t>äldreomsorg</a:t>
            </a:r>
          </a:p>
          <a:p>
            <a:pPr marL="180000" indent="-180000" defTabSz="914400">
              <a:spcAft>
                <a:spcPts val="1500"/>
              </a:spcAft>
              <a:buFont typeface="Arial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/>
              </a:rPr>
              <a:t>hemsjukvård</a:t>
            </a:r>
          </a:p>
          <a:p>
            <a:pPr marL="180000" indent="-180000" defTabSz="914400">
              <a:spcAft>
                <a:spcPts val="1500"/>
              </a:spcAft>
              <a:buFont typeface="Arial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/>
              </a:rPr>
              <a:t>folkhälsa</a:t>
            </a:r>
          </a:p>
          <a:p>
            <a:pPr marL="180000" indent="-180000" defTabSz="914400">
              <a:spcAft>
                <a:spcPts val="1500"/>
              </a:spcAft>
              <a:buFont typeface="Arial"/>
              <a:buChar char="•"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/>
              </a:rPr>
              <a:t>kultur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organisation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58799" y="1145001"/>
            <a:ext cx="7848000" cy="617620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80000" rIns="0" bIns="0" rtlCol="0" anchor="ctr" anchorCtr="0">
            <a:noAutofit/>
          </a:bodyPr>
          <a:lstStyle/>
          <a:p>
            <a:pPr algn="ctr" defTabSz="914400"/>
            <a:r>
              <a:rPr lang="sv-SE" sz="3600" b="1" kern="0" spc="50" baseline="30000" dirty="0">
                <a:solidFill>
                  <a:srgbClr val="FFFFFF"/>
                </a:solidFill>
                <a:cs typeface="Arial"/>
              </a:rPr>
              <a:t>Göteborgs Stadshus AB</a:t>
            </a:r>
            <a:endParaRPr lang="sv-SE" sz="3200" b="1" kern="0" spc="50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58800" y="1852444"/>
            <a:ext cx="2484000" cy="684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Energi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 Energi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+ 18 dotterbolag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269863" y="1840252"/>
            <a:ext cx="2592000" cy="1512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24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Turism, Kultur, Evenemang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</a:t>
            </a:r>
            <a:r>
              <a:rPr lang="sv-SE" sz="11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&amp;</a:t>
            </a:r>
            <a:r>
              <a:rPr lang="sv-SE" sz="11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Co</a:t>
            </a:r>
            <a:r>
              <a:rPr lang="sv-SE" sz="11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Kommunintressent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</a:t>
            </a:r>
            <a:r>
              <a:rPr lang="sv-SE" sz="11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&amp;</a:t>
            </a:r>
            <a:r>
              <a:rPr lang="sv-SE" sz="11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Co Träffpunkt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Got Event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Liseberg AB</a:t>
            </a:r>
            <a:endParaRPr lang="sv-SE" sz="1500" b="1" kern="0" spc="5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Stadsteater AB</a:t>
            </a:r>
            <a:endParaRPr lang="sv-SE" sz="1600" b="1" kern="0" spc="50" baseline="30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algn="ctr" defTabSz="914400">
              <a:lnSpc>
                <a:spcPts val="1560"/>
              </a:lnSpc>
            </a:pPr>
            <a:endParaRPr lang="sv-SE" sz="1600" b="1" kern="0" spc="50" baseline="30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988925" y="1835773"/>
            <a:ext cx="2484000" cy="1180931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Kollektivtrafik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Spårvägar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GS</a:t>
            </a:r>
            <a:r>
              <a:rPr lang="sv-SE" sz="1500" b="1" kern="0" spc="5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Buss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GS Trafikantservice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GS</a:t>
            </a:r>
            <a:r>
              <a:rPr lang="sv-SE" sz="1500" b="1" kern="0" spc="50" dirty="0">
                <a:solidFill>
                  <a:srgbClr val="747474">
                    <a:lumMod val="50000"/>
                  </a:srgbClr>
                </a:solidFill>
                <a:cs typeface="Arial"/>
              </a:rPr>
              <a:t> 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Spårvagn AB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58800" y="2614368"/>
            <a:ext cx="2484000" cy="2038103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Bostäder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Förvaltnings AB Framtiden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Bostads AB Poseidon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Familjebostäder i Göteborg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Gårdstensbostäder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Stads bostads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Egnahems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 err="1">
                <a:solidFill>
                  <a:srgbClr val="747474">
                    <a:lumMod val="50000"/>
                  </a:srgbClr>
                </a:solidFill>
                <a:cs typeface="Arial"/>
              </a:rPr>
              <a:t>Rysåsens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Fastighets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Störningsjouren i Göteborg AB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46608" y="4762200"/>
            <a:ext cx="2484000" cy="1390068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ctr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Lokaler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HIGAB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Älvstranden Utveckling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Scandinavium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Förvaltnings AB Göteborgslokaler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Stads Parkerings AB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269863" y="3420266"/>
            <a:ext cx="2592000" cy="576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Hamn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Hamn AB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269863" y="4076472"/>
            <a:ext cx="2592000" cy="576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Regionala bolag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 err="1">
                <a:solidFill>
                  <a:srgbClr val="747474">
                    <a:lumMod val="50000"/>
                  </a:srgbClr>
                </a:solidFill>
                <a:cs typeface="Arial"/>
              </a:rPr>
              <a:t>Renova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AB, </a:t>
            </a:r>
            <a:r>
              <a:rPr lang="sv-SE" sz="1500" b="1" kern="0" spc="50" baseline="30000" dirty="0" err="1">
                <a:solidFill>
                  <a:srgbClr val="747474">
                    <a:lumMod val="50000"/>
                  </a:srgbClr>
                </a:solidFill>
                <a:cs typeface="Arial"/>
              </a:rPr>
              <a:t>Gryab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AB, GREFAB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269863" y="4732677"/>
            <a:ext cx="2592000" cy="576000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Boplats Göteborg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Tillfällig placering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988925" y="3077664"/>
            <a:ext cx="2484000" cy="1474296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Interna bolag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</a:t>
            </a:r>
            <a:r>
              <a:rPr lang="sv-SE" sz="1500" b="1" kern="0" spc="50" baseline="30000" dirty="0" err="1">
                <a:solidFill>
                  <a:srgbClr val="747474">
                    <a:lumMod val="50000"/>
                  </a:srgbClr>
                </a:solidFill>
                <a:cs typeface="Arial"/>
              </a:rPr>
              <a:t>Gatu</a:t>
            </a: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Upphandlings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Försäkrings AB Göta Lejon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Kommunleasing i Göteborg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AB Gothenburg European Office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988925" y="4635621"/>
            <a:ext cx="2484000" cy="1516647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108000" rIns="0" bIns="0" rtlCol="0" anchor="t" anchorCtr="0">
            <a:noAutofit/>
          </a:bodyPr>
          <a:lstStyle/>
          <a:p>
            <a:pPr algn="ctr" defTabSz="914400">
              <a:spcAft>
                <a:spcPts val="300"/>
              </a:spcAft>
            </a:pPr>
            <a:r>
              <a:rPr lang="sv-SE" sz="20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Näringsliv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Business Region Göteborg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Lindholmen Science Park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Johanneberg Science Park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Göteborgs Tekniska College AB</a:t>
            </a:r>
          </a:p>
          <a:p>
            <a:pPr algn="ctr" defTabSz="914400">
              <a:lnSpc>
                <a:spcPts val="1560"/>
              </a:lnSpc>
            </a:pPr>
            <a:r>
              <a:rPr lang="sv-SE" sz="1500" b="1" kern="0" spc="50" baseline="30000" dirty="0">
                <a:solidFill>
                  <a:srgbClr val="747474">
                    <a:lumMod val="50000"/>
                  </a:srgbClr>
                </a:solidFill>
                <a:cs typeface="Arial"/>
              </a:rPr>
              <a:t>Utveckling Nordost AB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Bild1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9" b="29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 ny grafisk profil</Template>
  <TotalTime>3176</TotalTime>
  <Words>1366</Words>
  <Application>Microsoft Office PowerPoint</Application>
  <PresentationFormat>Bildspel på skärmen (4:3)</PresentationFormat>
  <Paragraphs>431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Bildrubriker</vt:lpstr>
      </vt:variant>
      <vt:variant>
        <vt:i4>31</vt:i4>
      </vt:variant>
    </vt:vector>
  </HeadingPairs>
  <TitlesOfParts>
    <vt:vector size="39" baseType="lpstr">
      <vt:lpstr>GBG-Stad-Mall_SE_PPT ny grafisk profil</vt:lpstr>
      <vt:lpstr>GBGstad-grön</vt:lpstr>
      <vt:lpstr>GBGstad-röd</vt:lpstr>
      <vt:lpstr>GBGstad-prickar</vt:lpstr>
      <vt:lpstr>GBGstad-turkos</vt:lpstr>
      <vt:lpstr>GBGstad-lila</vt:lpstr>
      <vt:lpstr>GBGstad-avslut</vt:lpstr>
      <vt:lpstr>1_GBGstad-prickar</vt:lpstr>
      <vt:lpstr>Leda och samordna stadens styrning</vt:lpstr>
      <vt:lpstr>Innehåll</vt:lpstr>
      <vt:lpstr>Bild 3</vt:lpstr>
      <vt:lpstr>Göteborgs Stads organisation</vt:lpstr>
      <vt:lpstr>Göteborgs Stads organisation</vt:lpstr>
      <vt:lpstr>Göteborgs tio stadsdelsnämnder</vt:lpstr>
      <vt:lpstr>Stadsdelarnas ansvarsområden</vt:lpstr>
      <vt:lpstr>Göteborgs Stads organisation</vt:lpstr>
      <vt:lpstr>Statistik</vt:lpstr>
      <vt:lpstr>Kommunen omsätter 30 miljarder</vt:lpstr>
      <vt:lpstr>Kommunens bolag omsätter  ca 20 miljarder</vt:lpstr>
      <vt:lpstr>Nettokostnader per verksamhets-område år 2014 - befolkningsramen</vt:lpstr>
      <vt:lpstr>Göteborgs Stads styrsystem</vt:lpstr>
      <vt:lpstr>Utmaningar för staden</vt:lpstr>
      <vt:lpstr>Utmaningarna ur ett styrnings- och ledningsperspektiv…</vt:lpstr>
      <vt:lpstr>Göteborgs Stads styrsystem</vt:lpstr>
      <vt:lpstr>Den politiska viljan</vt:lpstr>
      <vt:lpstr>Göteborgs Stads organisation</vt:lpstr>
      <vt:lpstr>Styrnivåer</vt:lpstr>
      <vt:lpstr>Den politiska viljans olika beslut</vt:lpstr>
      <vt:lpstr>Invånare, brukare och kunder</vt:lpstr>
      <vt:lpstr>Styrande dokument</vt:lpstr>
      <vt:lpstr>Styrande dokument (fortsättning)</vt:lpstr>
      <vt:lpstr>Resurser - ekonomi</vt:lpstr>
      <vt:lpstr>Resursfördelning SDN och facknämnder - principer</vt:lpstr>
      <vt:lpstr>Vår systematik</vt:lpstr>
      <vt:lpstr>Vår systematik - metodiken</vt:lpstr>
      <vt:lpstr>Vad ska beaktas när inriktningen fastställs?</vt:lpstr>
      <vt:lpstr>Vår systematik – omhändertagande</vt:lpstr>
      <vt:lpstr>Planerings-, budget- och uppföljningsprocessen</vt:lpstr>
      <vt:lpstr>Budget och uppföljningsprocessen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ingjac0408</dc:creator>
  <cp:lastModifiedBy>ingjac0408</cp:lastModifiedBy>
  <cp:revision>453</cp:revision>
  <cp:lastPrinted>2014-06-25T13:57:34Z</cp:lastPrinted>
  <dcterms:created xsi:type="dcterms:W3CDTF">2015-01-29T09:15:05Z</dcterms:created>
  <dcterms:modified xsi:type="dcterms:W3CDTF">2015-04-15T10:19:28Z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C1B83E379DD6F49BC1257DE100559745</vt:lpwstr>
  </property>
  <property fmtid="{D5CDD505-2E9C-101B-9397-08002B2CF9AE}" pid="6" name="SW_DocHWND">
    <vt:r8>593496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